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7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BF"/>
    <a:srgbClr val="4A7EBB"/>
    <a:srgbClr val="FF7C80"/>
    <a:srgbClr val="48C489"/>
    <a:srgbClr val="FFFFCC"/>
    <a:srgbClr val="0AFC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29.03.2010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NA62 </a:t>
            </a:r>
            <a:r>
              <a:rPr lang="en-GB" dirty="0" err="1" smtClean="0"/>
              <a:t>scintillator</a:t>
            </a:r>
            <a:r>
              <a:rPr lang="en-GB" dirty="0" smtClean="0"/>
              <a:t> test system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Scintillator</a:t>
            </a:r>
            <a:r>
              <a:rPr lang="en-GB" dirty="0" smtClean="0"/>
              <a:t> t</a:t>
            </a:r>
            <a:r>
              <a:rPr lang="en-GB" dirty="0" smtClean="0"/>
              <a:t>est system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Assumption:</a:t>
            </a:r>
          </a:p>
          <a:p>
            <a:r>
              <a:rPr lang="en-GB" dirty="0" smtClean="0"/>
              <a:t>Stepper motor controlling position of source/photo tube</a:t>
            </a:r>
          </a:p>
          <a:p>
            <a:r>
              <a:rPr lang="en-GB" dirty="0" smtClean="0"/>
              <a:t>Test DAQ taking pulses to verify uniformity</a:t>
            </a:r>
          </a:p>
          <a:p>
            <a:r>
              <a:rPr lang="en-GB" dirty="0" smtClean="0"/>
              <a:t>Stepper control linked to DAQ </a:t>
            </a:r>
          </a:p>
          <a:p>
            <a:endParaRPr lang="en-GB" dirty="0" smtClean="0"/>
          </a:p>
          <a:p>
            <a:r>
              <a:rPr lang="en-GB" dirty="0" smtClean="0"/>
              <a:t>DAQ VME/Linux/</a:t>
            </a:r>
            <a:r>
              <a:rPr lang="en-GB" dirty="0" err="1" smtClean="0"/>
              <a:t>gcc</a:t>
            </a:r>
            <a:r>
              <a:rPr lang="en-GB" dirty="0" smtClean="0"/>
              <a:t> based </a:t>
            </a:r>
          </a:p>
          <a:p>
            <a:r>
              <a:rPr lang="en-GB" dirty="0" smtClean="0"/>
              <a:t>Interface to CAMAC</a:t>
            </a:r>
          </a:p>
          <a:p>
            <a:r>
              <a:rPr lang="en-GB" dirty="0" err="1" smtClean="0"/>
              <a:t>LabView</a:t>
            </a:r>
            <a:r>
              <a:rPr lang="en-GB" dirty="0" smtClean="0"/>
              <a:t> ?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To be discussed:</a:t>
            </a:r>
          </a:p>
          <a:p>
            <a:pPr>
              <a:buNone/>
            </a:pPr>
            <a:r>
              <a:rPr lang="en-GB" dirty="0" smtClean="0"/>
              <a:t>Protocol stepper &lt;-&gt; DAQ (USB(???), serial, h/w, ?)</a:t>
            </a:r>
          </a:p>
          <a:p>
            <a:pPr>
              <a:buNone/>
            </a:pPr>
            <a:r>
              <a:rPr lang="en-GB" dirty="0" smtClean="0"/>
              <a:t>Timeline CAMAC interface</a:t>
            </a:r>
          </a:p>
          <a:p>
            <a:pPr>
              <a:buNone/>
            </a:pPr>
            <a:r>
              <a:rPr lang="en-GB" dirty="0" err="1" smtClean="0"/>
              <a:t>LabView</a:t>
            </a:r>
            <a:r>
              <a:rPr lang="en-GB" dirty="0" smtClean="0"/>
              <a:t> drivers ?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 system electronics list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64360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Stepper control</a:t>
            </a:r>
          </a:p>
          <a:p>
            <a:r>
              <a:rPr lang="en-GB" dirty="0" smtClean="0"/>
              <a:t>Some NIM modules</a:t>
            </a:r>
          </a:p>
          <a:p>
            <a:r>
              <a:rPr lang="en-GB" dirty="0" smtClean="0"/>
              <a:t>VME system</a:t>
            </a:r>
          </a:p>
          <a:p>
            <a:r>
              <a:rPr lang="en-GB" dirty="0" smtClean="0"/>
              <a:t>CAMAC system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Known to be available</a:t>
            </a:r>
          </a:p>
          <a:p>
            <a:r>
              <a:rPr lang="en-GB" dirty="0" smtClean="0"/>
              <a:t>VME: </a:t>
            </a:r>
          </a:p>
          <a:p>
            <a:pPr lvl="1"/>
            <a:r>
              <a:rPr lang="en-GB" dirty="0" smtClean="0"/>
              <a:t>Crate</a:t>
            </a:r>
          </a:p>
          <a:p>
            <a:pPr lvl="1"/>
            <a:r>
              <a:rPr lang="en-GB" dirty="0" smtClean="0"/>
              <a:t>controller w. h/disk (on loan)</a:t>
            </a:r>
          </a:p>
          <a:p>
            <a:pPr lvl="1"/>
            <a:r>
              <a:rPr lang="en-GB" dirty="0" smtClean="0"/>
              <a:t>SLC4 + CERN drivers installed</a:t>
            </a:r>
          </a:p>
          <a:p>
            <a:pPr lvl="1"/>
            <a:r>
              <a:rPr lang="en-GB" dirty="0" smtClean="0"/>
              <a:t>a few VME modules (TDC, </a:t>
            </a:r>
            <a:r>
              <a:rPr lang="en-GB" dirty="0" err="1" smtClean="0"/>
              <a:t>scaler</a:t>
            </a:r>
            <a:r>
              <a:rPr lang="en-GB" dirty="0" smtClean="0"/>
              <a:t>, ADC?????) 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Known to be missing</a:t>
            </a:r>
            <a:endParaRPr lang="en-GB" dirty="0" smtClean="0"/>
          </a:p>
          <a:p>
            <a:r>
              <a:rPr lang="en-GB" dirty="0" smtClean="0"/>
              <a:t>Power cable for VME crate</a:t>
            </a:r>
          </a:p>
          <a:p>
            <a:r>
              <a:rPr lang="en-GB" dirty="0" smtClean="0"/>
              <a:t>CAMAC interface</a:t>
            </a:r>
          </a:p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CAMAC crate for commissioning</a:t>
            </a:r>
          </a:p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VME </a:t>
            </a:r>
            <a:r>
              <a:rPr lang="en-GB" dirty="0" err="1" smtClean="0"/>
              <a:t>contoller</a:t>
            </a:r>
            <a:r>
              <a:rPr lang="en-GB" dirty="0" smtClean="0"/>
              <a:t>                   </a:t>
            </a:r>
            <a:r>
              <a:rPr lang="en-GB" dirty="0" smtClean="0">
                <a:sym typeface="Wingdings" pitchFamily="2" charset="2"/>
              </a:rPr>
              <a:t>  need to share R.D. / NA62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CAMAC controller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3571876"/>
            <a:ext cx="8715436" cy="285752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6U VME, reduced depth (cost)</a:t>
            </a:r>
          </a:p>
          <a:p>
            <a:pPr lvl="1"/>
            <a:r>
              <a:rPr lang="en-GB" dirty="0" smtClean="0"/>
              <a:t>Bus drivers, CPLD</a:t>
            </a:r>
          </a:p>
          <a:p>
            <a:pPr lvl="1"/>
            <a:r>
              <a:rPr lang="en-GB" dirty="0" smtClean="0"/>
              <a:t>Module might be physically extended to standard depth, including front panel (K.G.)</a:t>
            </a:r>
          </a:p>
          <a:p>
            <a:r>
              <a:rPr lang="en-GB" dirty="0" smtClean="0"/>
              <a:t>CAMAC module populating 2 slots (standard /control)</a:t>
            </a:r>
          </a:p>
          <a:p>
            <a:pPr marL="742950" lvl="2" indent="-342900"/>
            <a:r>
              <a:rPr lang="en-GB" dirty="0" smtClean="0"/>
              <a:t>Bus drivers, </a:t>
            </a:r>
            <a:r>
              <a:rPr lang="en-GB" dirty="0" smtClean="0"/>
              <a:t>CPLD</a:t>
            </a:r>
          </a:p>
          <a:p>
            <a:pPr marL="742950" lvl="2" indent="-342900"/>
            <a:r>
              <a:rPr lang="en-GB" dirty="0" smtClean="0"/>
              <a:t>Use modified totem pole drivers rather than open collector</a:t>
            </a:r>
          </a:p>
          <a:p>
            <a:r>
              <a:rPr lang="en-GB" dirty="0" smtClean="0"/>
              <a:t>Linked by 50-pin flat cable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Rechteck 5"/>
          <p:cNvSpPr/>
          <p:nvPr/>
        </p:nvSpPr>
        <p:spPr>
          <a:xfrm>
            <a:off x="642910" y="928670"/>
            <a:ext cx="1000132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/>
          <p:cNvGrpSpPr/>
          <p:nvPr/>
        </p:nvGrpSpPr>
        <p:grpSpPr>
          <a:xfrm>
            <a:off x="4643438" y="785794"/>
            <a:ext cx="1928826" cy="1285884"/>
            <a:chOff x="4714876" y="1714488"/>
            <a:chExt cx="1928826" cy="1285884"/>
          </a:xfrm>
        </p:grpSpPr>
        <p:sp>
          <p:nvSpPr>
            <p:cNvPr id="7" name="Rechteck 6"/>
            <p:cNvSpPr/>
            <p:nvPr/>
          </p:nvSpPr>
          <p:spPr>
            <a:xfrm>
              <a:off x="4714876" y="1714488"/>
              <a:ext cx="1714512" cy="1143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4929190" y="1857364"/>
              <a:ext cx="1714512" cy="1143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9" name="Flussdiagramm: Lochstreifen 8"/>
          <p:cNvSpPr/>
          <p:nvPr/>
        </p:nvSpPr>
        <p:spPr>
          <a:xfrm>
            <a:off x="1643042" y="1142984"/>
            <a:ext cx="3214710" cy="714380"/>
          </a:xfrm>
          <a:prstGeom prst="flowChartPunchedTap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6572264" y="1357298"/>
            <a:ext cx="14287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571472" y="1071546"/>
            <a:ext cx="14287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571472" y="1785926"/>
            <a:ext cx="14287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642910" y="2786058"/>
            <a:ext cx="571504" cy="1588"/>
          </a:xfrm>
          <a:prstGeom prst="straightConnector1">
            <a:avLst/>
          </a:prstGeom>
          <a:ln w="34925">
            <a:headEnd type="triangle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rot="5400000">
            <a:off x="1035819" y="2750339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5400000">
            <a:off x="464315" y="2750339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>
            <a:off x="6000760" y="2357430"/>
            <a:ext cx="571504" cy="1588"/>
          </a:xfrm>
          <a:prstGeom prst="straightConnector1">
            <a:avLst/>
          </a:prstGeom>
          <a:ln w="34925">
            <a:headEnd type="triangle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5400000">
            <a:off x="6393669" y="2321711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rot="5400000">
            <a:off x="5822165" y="2321711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/>
          <p:cNvSpPr/>
          <p:nvPr/>
        </p:nvSpPr>
        <p:spPr>
          <a:xfrm>
            <a:off x="857224" y="1285860"/>
            <a:ext cx="214314" cy="21431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6286512" y="1571612"/>
            <a:ext cx="214314" cy="21431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CAMAC controller: some details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VME side (almost) ready for production</a:t>
            </a:r>
          </a:p>
          <a:p>
            <a:pPr lvl="1"/>
            <a:r>
              <a:rPr lang="en-US" dirty="0" smtClean="0"/>
              <a:t>Using ABT bus drivers (48mA), fully compliant with VME specs</a:t>
            </a:r>
          </a:p>
          <a:p>
            <a:pPr lvl="1"/>
            <a:r>
              <a:rPr lang="en-US" dirty="0" smtClean="0"/>
              <a:t>Bus controller is XC95XL programmable chip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needs firmware to be written !</a:t>
            </a:r>
          </a:p>
          <a:p>
            <a:r>
              <a:rPr lang="en-US" dirty="0" smtClean="0">
                <a:sym typeface="Wingdings" pitchFamily="2" charset="2"/>
              </a:rPr>
              <a:t>CAMAC side will populate 2 slots. Try and cannibalize old CAMAC controller to get hold of half the stuff</a:t>
            </a:r>
          </a:p>
          <a:p>
            <a:r>
              <a:rPr lang="en-US" dirty="0" smtClean="0">
                <a:sym typeface="Wingdings" pitchFamily="2" charset="2"/>
              </a:rPr>
              <a:t>The other half is the programmable one</a:t>
            </a:r>
          </a:p>
          <a:p>
            <a:pPr lvl="1"/>
            <a:r>
              <a:rPr lang="en-US" dirty="0" smtClean="0"/>
              <a:t>Use CPLD again, write firmware !</a:t>
            </a:r>
          </a:p>
          <a:p>
            <a:pPr lvl="1"/>
            <a:r>
              <a:rPr lang="en-US" dirty="0" smtClean="0"/>
              <a:t>Avoid open collector drivers, which are not readily available on the market any more</a:t>
            </a:r>
          </a:p>
          <a:p>
            <a:pPr lvl="1"/>
            <a:r>
              <a:rPr lang="en-US" dirty="0" smtClean="0"/>
              <a:t>Use ABT245 totem pole / tri-state drivers and protect by series resistors</a:t>
            </a:r>
          </a:p>
          <a:p>
            <a:pPr lvl="1"/>
            <a:r>
              <a:rPr lang="en-US" dirty="0" smtClean="0"/>
              <a:t>Provide for </a:t>
            </a:r>
            <a:r>
              <a:rPr lang="en-US" dirty="0" err="1" smtClean="0"/>
              <a:t>S</a:t>
            </a:r>
            <a:r>
              <a:rPr lang="en-US" dirty="0" err="1" smtClean="0"/>
              <a:t>chottky</a:t>
            </a:r>
            <a:r>
              <a:rPr lang="en-US" dirty="0" smtClean="0"/>
              <a:t> diodes to improve </a:t>
            </a:r>
            <a:r>
              <a:rPr lang="en-US" dirty="0" err="1" smtClean="0"/>
              <a:t>pulldown</a:t>
            </a:r>
            <a:r>
              <a:rPr lang="en-US" dirty="0" smtClean="0"/>
              <a:t> impedance</a:t>
            </a:r>
          </a:p>
          <a:p>
            <a:pPr lvl="1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remaining issues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CAMAC/VME side lead time 8 working days</a:t>
            </a:r>
          </a:p>
          <a:p>
            <a:pPr>
              <a:buNone/>
            </a:pPr>
            <a:r>
              <a:rPr lang="en-GB" dirty="0" smtClean="0"/>
              <a:t>CAMAC/CAMAC side ?</a:t>
            </a:r>
          </a:p>
          <a:p>
            <a:pPr>
              <a:buNone/>
            </a:pPr>
            <a:r>
              <a:rPr lang="en-GB" dirty="0" smtClean="0"/>
              <a:t>Reinhold rather busy with student lab equipment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Protocol </a:t>
            </a:r>
            <a:r>
              <a:rPr lang="en-GB" dirty="0" smtClean="0"/>
              <a:t>stepper &lt;-&gt; </a:t>
            </a:r>
            <a:r>
              <a:rPr lang="en-GB" dirty="0" smtClean="0"/>
              <a:t>DAQ</a:t>
            </a:r>
            <a:endParaRPr lang="en-GB" dirty="0" smtClean="0"/>
          </a:p>
          <a:p>
            <a:pPr>
              <a:buNone/>
            </a:pPr>
            <a:r>
              <a:rPr lang="en-GB" dirty="0" err="1" smtClean="0"/>
              <a:t>LabView</a:t>
            </a:r>
            <a:r>
              <a:rPr lang="en-GB" dirty="0" smtClean="0"/>
              <a:t> </a:t>
            </a:r>
            <a:r>
              <a:rPr lang="en-GB" dirty="0" smtClean="0"/>
              <a:t>drivers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Bildschirmpräsentation (4:3)</PresentationFormat>
  <Paragraphs>71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Larissa-Design</vt:lpstr>
      <vt:lpstr>NA62 scintillator test system</vt:lpstr>
      <vt:lpstr>Scintillator test system</vt:lpstr>
      <vt:lpstr>Test system electronics list</vt:lpstr>
      <vt:lpstr>CAMAC controller</vt:lpstr>
      <vt:lpstr>CAMAC controller: some details</vt:lpstr>
      <vt:lpstr>Some remaining issues</vt:lpstr>
    </vt:vector>
  </TitlesOfParts>
  <Company>Johannes Gutenberg-Universität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uschaefe</cp:lastModifiedBy>
  <cp:revision>172</cp:revision>
  <dcterms:created xsi:type="dcterms:W3CDTF">2009-12-08T11:59:40Z</dcterms:created>
  <dcterms:modified xsi:type="dcterms:W3CDTF">2010-03-29T10:08:27Z</dcterms:modified>
</cp:coreProperties>
</file>