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6183-191B-4167-8384-3030EE58B1A3}" type="datetimeFigureOut">
              <a:rPr lang="de-DE" smtClean="0"/>
              <a:t>17.11.2009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1473-9592-494D-A90B-2AA14C4469B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6183-191B-4167-8384-3030EE58B1A3}" type="datetimeFigureOut">
              <a:rPr lang="de-DE" smtClean="0"/>
              <a:t>17.11.2009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1473-9592-494D-A90B-2AA14C4469B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6183-191B-4167-8384-3030EE58B1A3}" type="datetimeFigureOut">
              <a:rPr lang="de-DE" smtClean="0"/>
              <a:t>17.11.2009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1473-9592-494D-A90B-2AA14C4469B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6183-191B-4167-8384-3030EE58B1A3}" type="datetimeFigureOut">
              <a:rPr lang="de-DE" smtClean="0"/>
              <a:t>17.11.2009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1473-9592-494D-A90B-2AA14C4469B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6183-191B-4167-8384-3030EE58B1A3}" type="datetimeFigureOut">
              <a:rPr lang="de-DE" smtClean="0"/>
              <a:t>17.11.2009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1473-9592-494D-A90B-2AA14C4469B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6183-191B-4167-8384-3030EE58B1A3}" type="datetimeFigureOut">
              <a:rPr lang="de-DE" smtClean="0"/>
              <a:t>17.11.2009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1473-9592-494D-A90B-2AA14C4469B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6183-191B-4167-8384-3030EE58B1A3}" type="datetimeFigureOut">
              <a:rPr lang="de-DE" smtClean="0"/>
              <a:t>17.11.2009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1473-9592-494D-A90B-2AA14C4469B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6183-191B-4167-8384-3030EE58B1A3}" type="datetimeFigureOut">
              <a:rPr lang="de-DE" smtClean="0"/>
              <a:t>17.11.2009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1473-9592-494D-A90B-2AA14C4469B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6183-191B-4167-8384-3030EE58B1A3}" type="datetimeFigureOut">
              <a:rPr lang="de-DE" smtClean="0"/>
              <a:t>17.11.2009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1473-9592-494D-A90B-2AA14C4469B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6183-191B-4167-8384-3030EE58B1A3}" type="datetimeFigureOut">
              <a:rPr lang="de-DE" smtClean="0"/>
              <a:t>17.11.2009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1473-9592-494D-A90B-2AA14C4469B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6183-191B-4167-8384-3030EE58B1A3}" type="datetimeFigureOut">
              <a:rPr lang="de-DE" smtClean="0"/>
              <a:t>17.11.2009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1473-9592-494D-A90B-2AA14C4469B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96183-191B-4167-8384-3030EE58B1A3}" type="datetimeFigureOut">
              <a:rPr lang="de-DE" smtClean="0"/>
              <a:t>17.11.2009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F1473-9592-494D-A90B-2AA14C4469B7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Johannes Gutenberg-Universität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uschaefe</cp:lastModifiedBy>
  <cp:revision>1</cp:revision>
  <dcterms:created xsi:type="dcterms:W3CDTF">2009-11-17T15:02:46Z</dcterms:created>
  <dcterms:modified xsi:type="dcterms:W3CDTF">2009-11-17T15:04:04Z</dcterms:modified>
</cp:coreProperties>
</file>