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6791325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3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chäfer, Dr. Ulrich" initials="SDU" lastIdx="0" clrIdx="0">
    <p:extLst>
      <p:ext uri="{19B8F6BF-5375-455C-9EA6-DF929625EA0E}">
        <p15:presenceInfo xmlns:p15="http://schemas.microsoft.com/office/powerpoint/2012/main" userId="S-1-5-21-1997477047-1508330638-219632125-3607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03DC"/>
    <a:srgbClr val="0F01BF"/>
    <a:srgbClr val="0AFC44"/>
    <a:srgbClr val="FF9966"/>
    <a:srgbClr val="07B97E"/>
    <a:srgbClr val="FF9900"/>
    <a:srgbClr val="0CB428"/>
    <a:srgbClr val="F181D1"/>
    <a:srgbClr val="8CE6A1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10" autoAdjust="0"/>
    <p:restoredTop sz="94683" autoAdjust="0"/>
  </p:normalViewPr>
  <p:slideViewPr>
    <p:cSldViewPr>
      <p:cViewPr varScale="1">
        <p:scale>
          <a:sx n="124" d="100"/>
          <a:sy n="124" d="100"/>
        </p:scale>
        <p:origin x="108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14346"/>
    </p:cViewPr>
  </p:sorterViewPr>
  <p:notesViewPr>
    <p:cSldViewPr>
      <p:cViewPr varScale="1">
        <p:scale>
          <a:sx n="81" d="100"/>
          <a:sy n="81" d="100"/>
        </p:scale>
        <p:origin x="-3960" y="-96"/>
      </p:cViewPr>
      <p:guideLst>
        <p:guide orient="horz" pos="3110"/>
        <p:guide pos="21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3383" cy="493555"/>
          </a:xfrm>
          <a:prstGeom prst="rect">
            <a:avLst/>
          </a:prstGeom>
        </p:spPr>
        <p:txBody>
          <a:bodyPr vert="horz" lIns="90572" tIns="45286" rIns="90572" bIns="45286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6360" y="0"/>
            <a:ext cx="2943383" cy="493555"/>
          </a:xfrm>
          <a:prstGeom prst="rect">
            <a:avLst/>
          </a:prstGeom>
        </p:spPr>
        <p:txBody>
          <a:bodyPr vert="horz" lIns="90572" tIns="45286" rIns="90572" bIns="45286" rtlCol="0"/>
          <a:lstStyle>
            <a:lvl1pPr algn="r">
              <a:defRPr sz="1200"/>
            </a:lvl1pPr>
          </a:lstStyle>
          <a:p>
            <a:fld id="{19C0B418-4B07-4C12-B540-9B925B4011B6}" type="datetimeFigureOut">
              <a:rPr lang="en-GB" smtClean="0"/>
              <a:t>13/07/2015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377534"/>
            <a:ext cx="2943383" cy="493554"/>
          </a:xfrm>
          <a:prstGeom prst="rect">
            <a:avLst/>
          </a:prstGeom>
        </p:spPr>
        <p:txBody>
          <a:bodyPr vert="horz" lIns="90572" tIns="45286" rIns="90572" bIns="45286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6360" y="9377534"/>
            <a:ext cx="2943383" cy="493554"/>
          </a:xfrm>
          <a:prstGeom prst="rect">
            <a:avLst/>
          </a:prstGeom>
        </p:spPr>
        <p:txBody>
          <a:bodyPr vert="horz" lIns="90572" tIns="45286" rIns="90572" bIns="45286" rtlCol="0" anchor="b"/>
          <a:lstStyle>
            <a:lvl1pPr algn="r">
              <a:defRPr sz="1200"/>
            </a:lvl1pPr>
          </a:lstStyle>
          <a:p>
            <a:fld id="{5F008586-A3F3-4792-93EE-65BEF701A37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5981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42907" cy="493633"/>
          </a:xfrm>
          <a:prstGeom prst="rect">
            <a:avLst/>
          </a:prstGeom>
        </p:spPr>
        <p:txBody>
          <a:bodyPr vert="horz" lIns="90572" tIns="45286" rIns="90572" bIns="45286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6847" y="3"/>
            <a:ext cx="2942907" cy="493633"/>
          </a:xfrm>
          <a:prstGeom prst="rect">
            <a:avLst/>
          </a:prstGeom>
        </p:spPr>
        <p:txBody>
          <a:bodyPr vert="horz" lIns="90572" tIns="45286" rIns="90572" bIns="45286" rtlCol="0"/>
          <a:lstStyle>
            <a:lvl1pPr algn="r">
              <a:defRPr sz="1200"/>
            </a:lvl1pPr>
          </a:lstStyle>
          <a:p>
            <a:fld id="{113AECCC-53DF-4DF2-9BFB-2913817AB8DD}" type="datetimeFigureOut">
              <a:rPr lang="de-DE" smtClean="0"/>
              <a:pPr/>
              <a:t>13.07.2015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28688" y="741363"/>
            <a:ext cx="4935537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72" tIns="45286" rIns="90572" bIns="45286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133" y="4689517"/>
            <a:ext cx="5433060" cy="4442698"/>
          </a:xfrm>
          <a:prstGeom prst="rect">
            <a:avLst/>
          </a:prstGeom>
        </p:spPr>
        <p:txBody>
          <a:bodyPr vert="horz" lIns="90572" tIns="45286" rIns="90572" bIns="45286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377318"/>
            <a:ext cx="2942907" cy="493633"/>
          </a:xfrm>
          <a:prstGeom prst="rect">
            <a:avLst/>
          </a:prstGeom>
        </p:spPr>
        <p:txBody>
          <a:bodyPr vert="horz" lIns="90572" tIns="45286" rIns="90572" bIns="45286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6847" y="9377318"/>
            <a:ext cx="2942907" cy="493633"/>
          </a:xfrm>
          <a:prstGeom prst="rect">
            <a:avLst/>
          </a:prstGeom>
        </p:spPr>
        <p:txBody>
          <a:bodyPr vert="horz" lIns="90572" tIns="45286" rIns="90572" bIns="45286" rtlCol="0" anchor="b"/>
          <a:lstStyle>
            <a:lvl1pPr algn="r">
              <a:defRPr sz="1200"/>
            </a:lvl1pPr>
          </a:lstStyle>
          <a:p>
            <a:fld id="{A4BF6C69-5AA2-4517-AE3E-F3A88411F7F3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653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  <a:gradFill flip="none" rotWithShape="1">
            <a:gsLst>
              <a:gs pos="0">
                <a:srgbClr val="FFFF00">
                  <a:tint val="66000"/>
                  <a:satMod val="160000"/>
                  <a:alpha val="29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  <a:alpha val="0"/>
                </a:srgbClr>
              </a:gs>
            </a:gsLst>
            <a:lin ang="16200000" scaled="1"/>
            <a:tileRect/>
          </a:gradFill>
        </p:spPr>
        <p:txBody>
          <a:bodyPr>
            <a:noAutofit/>
          </a:bodyPr>
          <a:lstStyle>
            <a:lvl1pPr>
              <a:defRPr sz="3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715040"/>
          </a:xfrm>
        </p:spPr>
        <p:txBody>
          <a:bodyPr>
            <a:normAutofit/>
          </a:bodyPr>
          <a:lstStyle>
            <a:lvl1pPr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072330" y="6565921"/>
            <a:ext cx="1928826" cy="292079"/>
          </a:xfrm>
        </p:spPr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27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85720" y="1000108"/>
            <a:ext cx="8643998" cy="55007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572272"/>
            <a:ext cx="9144000" cy="285728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54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F01BF"/>
                </a:solidFill>
              </a:defRPr>
            </a:lvl1pPr>
          </a:lstStyle>
          <a:p>
            <a:r>
              <a:rPr lang="de-DE" dirty="0" smtClean="0"/>
              <a:t>Uli Schäfer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43240" y="6572272"/>
            <a:ext cx="2895600" cy="285728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72264" y="6565921"/>
            <a:ext cx="2133600" cy="2920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</a:t>
            </a:fld>
            <a:endParaRPr lang="en-GB" dirty="0"/>
          </a:p>
        </p:txBody>
      </p:sp>
      <p:grpSp>
        <p:nvGrpSpPr>
          <p:cNvPr id="50" name="Gruppieren 49"/>
          <p:cNvGrpSpPr/>
          <p:nvPr/>
        </p:nvGrpSpPr>
        <p:grpSpPr>
          <a:xfrm rot="10800000">
            <a:off x="4830442" y="1355031"/>
            <a:ext cx="3097485" cy="2015934"/>
            <a:chOff x="2371407" y="3093889"/>
            <a:chExt cx="3097485" cy="2015934"/>
          </a:xfrm>
        </p:grpSpPr>
        <p:sp>
          <p:nvSpPr>
            <p:cNvPr id="51" name="Rechteck 50"/>
            <p:cNvSpPr/>
            <p:nvPr/>
          </p:nvSpPr>
          <p:spPr>
            <a:xfrm>
              <a:off x="2371407" y="3540992"/>
              <a:ext cx="1392211" cy="1392211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Y              H</a:t>
              </a:r>
              <a:endParaRPr lang="en-GB" dirty="0"/>
            </a:p>
          </p:txBody>
        </p:sp>
        <p:sp>
          <p:nvSpPr>
            <p:cNvPr id="52" name="Rechteck 51"/>
            <p:cNvSpPr/>
            <p:nvPr/>
          </p:nvSpPr>
          <p:spPr>
            <a:xfrm>
              <a:off x="4124922" y="3364369"/>
              <a:ext cx="583403" cy="493241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Rechteck 52"/>
            <p:cNvSpPr/>
            <p:nvPr/>
          </p:nvSpPr>
          <p:spPr>
            <a:xfrm>
              <a:off x="4124922" y="4616582"/>
              <a:ext cx="583403" cy="493241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" name="Rechteck 53"/>
            <p:cNvSpPr/>
            <p:nvPr/>
          </p:nvSpPr>
          <p:spPr>
            <a:xfrm>
              <a:off x="4124922" y="3990476"/>
              <a:ext cx="583403" cy="493241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Rechteck 55"/>
            <p:cNvSpPr/>
            <p:nvPr/>
          </p:nvSpPr>
          <p:spPr>
            <a:xfrm rot="10800000">
              <a:off x="4885489" y="4301113"/>
              <a:ext cx="583403" cy="493240"/>
            </a:xfrm>
            <a:prstGeom prst="rect">
              <a:avLst/>
            </a:prstGeom>
            <a:ln>
              <a:solidFill>
                <a:srgbClr val="0AFC4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8" name="Rechteck 57"/>
            <p:cNvSpPr/>
            <p:nvPr/>
          </p:nvSpPr>
          <p:spPr>
            <a:xfrm rot="10800000">
              <a:off x="4885489" y="3697501"/>
              <a:ext cx="583403" cy="493240"/>
            </a:xfrm>
            <a:prstGeom prst="rect">
              <a:avLst/>
            </a:prstGeom>
            <a:ln>
              <a:solidFill>
                <a:srgbClr val="0AFC4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Rechteck 59"/>
            <p:cNvSpPr/>
            <p:nvPr/>
          </p:nvSpPr>
          <p:spPr>
            <a:xfrm rot="10800000">
              <a:off x="4885489" y="3093889"/>
              <a:ext cx="583403" cy="493240"/>
            </a:xfrm>
            <a:prstGeom prst="rect">
              <a:avLst/>
            </a:prstGeom>
            <a:ln>
              <a:solidFill>
                <a:srgbClr val="0AFC4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1" name="Gruppieren 60"/>
          <p:cNvGrpSpPr/>
          <p:nvPr/>
        </p:nvGrpSpPr>
        <p:grpSpPr>
          <a:xfrm>
            <a:off x="1351022" y="3330354"/>
            <a:ext cx="3097485" cy="2015934"/>
            <a:chOff x="2371407" y="3093889"/>
            <a:chExt cx="3097485" cy="2015934"/>
          </a:xfrm>
        </p:grpSpPr>
        <p:sp>
          <p:nvSpPr>
            <p:cNvPr id="62" name="Rechteck 61"/>
            <p:cNvSpPr/>
            <p:nvPr/>
          </p:nvSpPr>
          <p:spPr>
            <a:xfrm>
              <a:off x="2371407" y="3540992"/>
              <a:ext cx="1392211" cy="1392211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Y              H</a:t>
              </a:r>
              <a:endParaRPr lang="en-GB" dirty="0"/>
            </a:p>
          </p:txBody>
        </p:sp>
        <p:sp>
          <p:nvSpPr>
            <p:cNvPr id="64" name="Rechteck 63"/>
            <p:cNvSpPr/>
            <p:nvPr/>
          </p:nvSpPr>
          <p:spPr>
            <a:xfrm>
              <a:off x="4124922" y="3364369"/>
              <a:ext cx="583403" cy="493241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5" name="Rechteck 64"/>
            <p:cNvSpPr/>
            <p:nvPr/>
          </p:nvSpPr>
          <p:spPr>
            <a:xfrm>
              <a:off x="4124922" y="4616582"/>
              <a:ext cx="583403" cy="493241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6" name="Rechteck 65"/>
            <p:cNvSpPr/>
            <p:nvPr/>
          </p:nvSpPr>
          <p:spPr>
            <a:xfrm>
              <a:off x="4124922" y="3990476"/>
              <a:ext cx="583403" cy="493241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7" name="Rechteck 66"/>
            <p:cNvSpPr/>
            <p:nvPr/>
          </p:nvSpPr>
          <p:spPr>
            <a:xfrm rot="10800000">
              <a:off x="4885489" y="4301113"/>
              <a:ext cx="583403" cy="493240"/>
            </a:xfrm>
            <a:prstGeom prst="rect">
              <a:avLst/>
            </a:prstGeom>
            <a:ln>
              <a:solidFill>
                <a:srgbClr val="0AFC4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8" name="Rechteck 67"/>
            <p:cNvSpPr/>
            <p:nvPr/>
          </p:nvSpPr>
          <p:spPr>
            <a:xfrm rot="10800000">
              <a:off x="4885489" y="3697501"/>
              <a:ext cx="583403" cy="493240"/>
            </a:xfrm>
            <a:prstGeom prst="rect">
              <a:avLst/>
            </a:prstGeom>
            <a:ln>
              <a:solidFill>
                <a:srgbClr val="0AFC4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1" name="Rechteck 70"/>
            <p:cNvSpPr/>
            <p:nvPr/>
          </p:nvSpPr>
          <p:spPr>
            <a:xfrm rot="10800000">
              <a:off x="4885489" y="3093889"/>
              <a:ext cx="583403" cy="493240"/>
            </a:xfrm>
            <a:prstGeom prst="rect">
              <a:avLst/>
            </a:prstGeom>
            <a:ln>
              <a:solidFill>
                <a:srgbClr val="0AFC4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3" name="Gruppieren 72"/>
          <p:cNvGrpSpPr/>
          <p:nvPr/>
        </p:nvGrpSpPr>
        <p:grpSpPr>
          <a:xfrm rot="10800000">
            <a:off x="1351022" y="1366571"/>
            <a:ext cx="3097485" cy="2015934"/>
            <a:chOff x="2371407" y="3093889"/>
            <a:chExt cx="3097485" cy="2015934"/>
          </a:xfrm>
        </p:grpSpPr>
        <p:sp>
          <p:nvSpPr>
            <p:cNvPr id="75" name="Rechteck 74"/>
            <p:cNvSpPr/>
            <p:nvPr/>
          </p:nvSpPr>
          <p:spPr>
            <a:xfrm>
              <a:off x="2371407" y="3540992"/>
              <a:ext cx="1392211" cy="1392211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Y              H</a:t>
              </a:r>
              <a:endParaRPr lang="en-GB" dirty="0"/>
            </a:p>
          </p:txBody>
        </p:sp>
        <p:sp>
          <p:nvSpPr>
            <p:cNvPr id="76" name="Rechteck 75"/>
            <p:cNvSpPr/>
            <p:nvPr/>
          </p:nvSpPr>
          <p:spPr>
            <a:xfrm>
              <a:off x="4124922" y="3364369"/>
              <a:ext cx="583403" cy="493241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7" name="Rechteck 76"/>
            <p:cNvSpPr/>
            <p:nvPr/>
          </p:nvSpPr>
          <p:spPr>
            <a:xfrm>
              <a:off x="4124922" y="4616582"/>
              <a:ext cx="583403" cy="493241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8" name="Rechteck 77"/>
            <p:cNvSpPr/>
            <p:nvPr/>
          </p:nvSpPr>
          <p:spPr>
            <a:xfrm>
              <a:off x="4124922" y="3990476"/>
              <a:ext cx="583403" cy="493241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" name="Rechteck 78"/>
            <p:cNvSpPr/>
            <p:nvPr/>
          </p:nvSpPr>
          <p:spPr>
            <a:xfrm rot="10800000">
              <a:off x="4885489" y="4301113"/>
              <a:ext cx="583403" cy="493240"/>
            </a:xfrm>
            <a:prstGeom prst="rect">
              <a:avLst/>
            </a:prstGeom>
            <a:ln>
              <a:solidFill>
                <a:srgbClr val="0AFC4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0" name="Rechteck 79"/>
            <p:cNvSpPr/>
            <p:nvPr/>
          </p:nvSpPr>
          <p:spPr>
            <a:xfrm rot="10800000">
              <a:off x="4885489" y="3697501"/>
              <a:ext cx="583403" cy="493240"/>
            </a:xfrm>
            <a:prstGeom prst="rect">
              <a:avLst/>
            </a:prstGeom>
            <a:ln>
              <a:solidFill>
                <a:srgbClr val="0AFC4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1" name="Rechteck 80"/>
            <p:cNvSpPr/>
            <p:nvPr/>
          </p:nvSpPr>
          <p:spPr>
            <a:xfrm rot="10800000">
              <a:off x="4885489" y="3093889"/>
              <a:ext cx="583403" cy="493240"/>
            </a:xfrm>
            <a:prstGeom prst="rect">
              <a:avLst/>
            </a:prstGeom>
            <a:ln>
              <a:solidFill>
                <a:srgbClr val="0AFC4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2" name="Gruppieren 81"/>
          <p:cNvGrpSpPr/>
          <p:nvPr/>
        </p:nvGrpSpPr>
        <p:grpSpPr>
          <a:xfrm>
            <a:off x="4678042" y="3419239"/>
            <a:ext cx="3097485" cy="2015934"/>
            <a:chOff x="2371407" y="3093889"/>
            <a:chExt cx="3097485" cy="2015934"/>
          </a:xfrm>
        </p:grpSpPr>
        <p:sp>
          <p:nvSpPr>
            <p:cNvPr id="83" name="Rechteck 82"/>
            <p:cNvSpPr/>
            <p:nvPr/>
          </p:nvSpPr>
          <p:spPr>
            <a:xfrm>
              <a:off x="2371407" y="3540992"/>
              <a:ext cx="1392211" cy="1392211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Y              H</a:t>
              </a:r>
              <a:endParaRPr lang="en-GB" dirty="0"/>
            </a:p>
          </p:txBody>
        </p:sp>
        <p:sp>
          <p:nvSpPr>
            <p:cNvPr id="84" name="Rechteck 83"/>
            <p:cNvSpPr/>
            <p:nvPr/>
          </p:nvSpPr>
          <p:spPr>
            <a:xfrm>
              <a:off x="4124922" y="3364369"/>
              <a:ext cx="583403" cy="493241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5" name="Rechteck 84"/>
            <p:cNvSpPr/>
            <p:nvPr/>
          </p:nvSpPr>
          <p:spPr>
            <a:xfrm>
              <a:off x="4124922" y="4616582"/>
              <a:ext cx="583403" cy="493241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6" name="Rechteck 85"/>
            <p:cNvSpPr/>
            <p:nvPr/>
          </p:nvSpPr>
          <p:spPr>
            <a:xfrm>
              <a:off x="4124922" y="3990476"/>
              <a:ext cx="583403" cy="493241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7" name="Rechteck 86"/>
            <p:cNvSpPr/>
            <p:nvPr/>
          </p:nvSpPr>
          <p:spPr>
            <a:xfrm rot="10800000">
              <a:off x="4885489" y="4301113"/>
              <a:ext cx="583403" cy="493240"/>
            </a:xfrm>
            <a:prstGeom prst="rect">
              <a:avLst/>
            </a:prstGeom>
            <a:ln>
              <a:solidFill>
                <a:srgbClr val="0AFC4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8" name="Rechteck 87"/>
            <p:cNvSpPr/>
            <p:nvPr/>
          </p:nvSpPr>
          <p:spPr>
            <a:xfrm rot="10800000">
              <a:off x="4885489" y="3697501"/>
              <a:ext cx="583403" cy="493240"/>
            </a:xfrm>
            <a:prstGeom prst="rect">
              <a:avLst/>
            </a:prstGeom>
            <a:ln>
              <a:solidFill>
                <a:srgbClr val="0AFC4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9" name="Rechteck 88"/>
            <p:cNvSpPr/>
            <p:nvPr/>
          </p:nvSpPr>
          <p:spPr>
            <a:xfrm rot="10800000">
              <a:off x="4885489" y="3093889"/>
              <a:ext cx="583403" cy="493240"/>
            </a:xfrm>
            <a:prstGeom prst="rect">
              <a:avLst/>
            </a:prstGeom>
            <a:ln>
              <a:solidFill>
                <a:srgbClr val="0AFC4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59109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Bildschirmpräsentation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Larissa-Design</vt:lpstr>
      <vt:lpstr>PowerPoint-Präsentation</vt:lpstr>
    </vt:vector>
  </TitlesOfParts>
  <Company>Johannes Gutenberg-Universität Mainz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uschaefe</dc:creator>
  <cp:lastModifiedBy>Schäfer, Dr. Ulrich</cp:lastModifiedBy>
  <cp:revision>1217</cp:revision>
  <cp:lastPrinted>2014-07-16T13:05:00Z</cp:lastPrinted>
  <dcterms:created xsi:type="dcterms:W3CDTF">2009-12-08T11:59:40Z</dcterms:created>
  <dcterms:modified xsi:type="dcterms:W3CDTF">2015-07-13T14:36:24Z</dcterms:modified>
</cp:coreProperties>
</file>