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03DC"/>
    <a:srgbClr val="0F01BF"/>
    <a:srgbClr val="0AFC44"/>
    <a:srgbClr val="FF9966"/>
    <a:srgbClr val="07B97E"/>
    <a:srgbClr val="FF9900"/>
    <a:srgbClr val="0CB428"/>
    <a:srgbClr val="F181D1"/>
    <a:srgbClr val="8CE6A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10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13.07.2015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grpSp>
        <p:nvGrpSpPr>
          <p:cNvPr id="50" name="Gruppieren 49"/>
          <p:cNvGrpSpPr/>
          <p:nvPr/>
        </p:nvGrpSpPr>
        <p:grpSpPr>
          <a:xfrm rot="10800000">
            <a:off x="4830442" y="1355031"/>
            <a:ext cx="3097485" cy="2015934"/>
            <a:chOff x="2371407" y="3093889"/>
            <a:chExt cx="3097485" cy="2015934"/>
          </a:xfrm>
        </p:grpSpPr>
        <p:sp>
          <p:nvSpPr>
            <p:cNvPr id="51" name="Rechteck 50"/>
            <p:cNvSpPr/>
            <p:nvPr/>
          </p:nvSpPr>
          <p:spPr>
            <a:xfrm>
              <a:off x="2371407" y="3540992"/>
              <a:ext cx="1392211" cy="139221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H</a:t>
              </a:r>
              <a:endParaRPr lang="en-GB" dirty="0"/>
            </a:p>
          </p:txBody>
        </p:sp>
        <p:sp>
          <p:nvSpPr>
            <p:cNvPr id="52" name="Rechteck 51"/>
            <p:cNvSpPr/>
            <p:nvPr/>
          </p:nvSpPr>
          <p:spPr>
            <a:xfrm>
              <a:off x="4124922" y="3364369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hteck 52"/>
            <p:cNvSpPr/>
            <p:nvPr/>
          </p:nvSpPr>
          <p:spPr>
            <a:xfrm>
              <a:off x="4124922" y="4616582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hteck 53"/>
            <p:cNvSpPr/>
            <p:nvPr/>
          </p:nvSpPr>
          <p:spPr>
            <a:xfrm>
              <a:off x="4124922" y="3990476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hteck 55"/>
            <p:cNvSpPr/>
            <p:nvPr/>
          </p:nvSpPr>
          <p:spPr>
            <a:xfrm rot="10800000">
              <a:off x="4885489" y="4301113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hteck 57"/>
            <p:cNvSpPr/>
            <p:nvPr/>
          </p:nvSpPr>
          <p:spPr>
            <a:xfrm rot="10800000">
              <a:off x="4885489" y="3697501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hteck 59"/>
            <p:cNvSpPr/>
            <p:nvPr/>
          </p:nvSpPr>
          <p:spPr>
            <a:xfrm rot="10800000">
              <a:off x="4885489" y="3093889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uppieren 60"/>
          <p:cNvGrpSpPr/>
          <p:nvPr/>
        </p:nvGrpSpPr>
        <p:grpSpPr>
          <a:xfrm>
            <a:off x="1351022" y="3330354"/>
            <a:ext cx="3097485" cy="2015934"/>
            <a:chOff x="2371407" y="3093889"/>
            <a:chExt cx="3097485" cy="2015934"/>
          </a:xfrm>
        </p:grpSpPr>
        <p:sp>
          <p:nvSpPr>
            <p:cNvPr id="62" name="Rechteck 61"/>
            <p:cNvSpPr/>
            <p:nvPr/>
          </p:nvSpPr>
          <p:spPr>
            <a:xfrm>
              <a:off x="2371407" y="3540992"/>
              <a:ext cx="1392211" cy="139221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H</a:t>
              </a:r>
              <a:endParaRPr lang="en-GB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4124922" y="3364369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4124922" y="4616582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4124922" y="3990476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hteck 66"/>
            <p:cNvSpPr/>
            <p:nvPr/>
          </p:nvSpPr>
          <p:spPr>
            <a:xfrm rot="10800000">
              <a:off x="4885489" y="4301113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hteck 67"/>
            <p:cNvSpPr/>
            <p:nvPr/>
          </p:nvSpPr>
          <p:spPr>
            <a:xfrm rot="10800000">
              <a:off x="4885489" y="3697501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hteck 70"/>
            <p:cNvSpPr/>
            <p:nvPr/>
          </p:nvSpPr>
          <p:spPr>
            <a:xfrm rot="10800000">
              <a:off x="4885489" y="3093889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3" name="Gruppieren 72"/>
          <p:cNvGrpSpPr/>
          <p:nvPr/>
        </p:nvGrpSpPr>
        <p:grpSpPr>
          <a:xfrm rot="10800000">
            <a:off x="1351022" y="1366571"/>
            <a:ext cx="3097485" cy="2015934"/>
            <a:chOff x="2371407" y="3093889"/>
            <a:chExt cx="3097485" cy="2015934"/>
          </a:xfrm>
        </p:grpSpPr>
        <p:sp>
          <p:nvSpPr>
            <p:cNvPr id="75" name="Rechteck 74"/>
            <p:cNvSpPr/>
            <p:nvPr/>
          </p:nvSpPr>
          <p:spPr>
            <a:xfrm>
              <a:off x="2371407" y="3540992"/>
              <a:ext cx="1392211" cy="139221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H</a:t>
              </a:r>
              <a:endParaRPr lang="en-GB" dirty="0"/>
            </a:p>
          </p:txBody>
        </p:sp>
        <p:sp>
          <p:nvSpPr>
            <p:cNvPr id="76" name="Rechteck 75"/>
            <p:cNvSpPr/>
            <p:nvPr/>
          </p:nvSpPr>
          <p:spPr>
            <a:xfrm>
              <a:off x="4124922" y="3364369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4124922" y="4616582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4124922" y="3990476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hteck 78"/>
            <p:cNvSpPr/>
            <p:nvPr/>
          </p:nvSpPr>
          <p:spPr>
            <a:xfrm rot="10800000">
              <a:off x="4885489" y="4301113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hteck 79"/>
            <p:cNvSpPr/>
            <p:nvPr/>
          </p:nvSpPr>
          <p:spPr>
            <a:xfrm rot="10800000">
              <a:off x="4885489" y="3697501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echteck 80"/>
            <p:cNvSpPr/>
            <p:nvPr/>
          </p:nvSpPr>
          <p:spPr>
            <a:xfrm rot="10800000">
              <a:off x="4885489" y="3093889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2" name="Gruppieren 81"/>
          <p:cNvGrpSpPr/>
          <p:nvPr/>
        </p:nvGrpSpPr>
        <p:grpSpPr>
          <a:xfrm>
            <a:off x="4678042" y="3419239"/>
            <a:ext cx="3097485" cy="2015934"/>
            <a:chOff x="2371407" y="3093889"/>
            <a:chExt cx="3097485" cy="2015934"/>
          </a:xfrm>
        </p:grpSpPr>
        <p:sp>
          <p:nvSpPr>
            <p:cNvPr id="83" name="Rechteck 82"/>
            <p:cNvSpPr/>
            <p:nvPr/>
          </p:nvSpPr>
          <p:spPr>
            <a:xfrm>
              <a:off x="2371407" y="3540992"/>
              <a:ext cx="1392211" cy="139221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H</a:t>
              </a:r>
              <a:endParaRPr lang="en-GB" dirty="0"/>
            </a:p>
          </p:txBody>
        </p:sp>
        <p:sp>
          <p:nvSpPr>
            <p:cNvPr id="84" name="Rechteck 83"/>
            <p:cNvSpPr/>
            <p:nvPr/>
          </p:nvSpPr>
          <p:spPr>
            <a:xfrm>
              <a:off x="4124922" y="3364369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echteck 84"/>
            <p:cNvSpPr/>
            <p:nvPr/>
          </p:nvSpPr>
          <p:spPr>
            <a:xfrm>
              <a:off x="4124922" y="4616582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4124922" y="3990476"/>
              <a:ext cx="583403" cy="493241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hteck 86"/>
            <p:cNvSpPr/>
            <p:nvPr/>
          </p:nvSpPr>
          <p:spPr>
            <a:xfrm rot="10800000">
              <a:off x="4885489" y="4301113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hteck 87"/>
            <p:cNvSpPr/>
            <p:nvPr/>
          </p:nvSpPr>
          <p:spPr>
            <a:xfrm rot="10800000">
              <a:off x="4885489" y="3697501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hteck 88"/>
            <p:cNvSpPr/>
            <p:nvPr/>
          </p:nvSpPr>
          <p:spPr>
            <a:xfrm rot="10800000">
              <a:off x="4885489" y="3093889"/>
              <a:ext cx="583403" cy="49324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910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1217</cp:revision>
  <cp:lastPrinted>2014-07-16T13:05:00Z</cp:lastPrinted>
  <dcterms:created xsi:type="dcterms:W3CDTF">2009-12-08T11:59:40Z</dcterms:created>
  <dcterms:modified xsi:type="dcterms:W3CDTF">2015-07-13T14:36:24Z</dcterms:modified>
</cp:coreProperties>
</file>