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11" r:id="rId2"/>
  </p:sldIdLst>
  <p:sldSz cx="9144000" cy="6858000" type="screen4x3"/>
  <p:notesSz cx="6807200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FF9966"/>
    <a:srgbClr val="07B97E"/>
    <a:srgbClr val="D703DC"/>
    <a:srgbClr val="FF9900"/>
    <a:srgbClr val="0CB428"/>
    <a:srgbClr val="0AFC44"/>
    <a:srgbClr val="F181D1"/>
    <a:srgbClr val="8CE6A1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4" autoAdjust="0"/>
    <p:restoredTop sz="94613" autoAdjust="0"/>
  </p:normalViewPr>
  <p:slideViewPr>
    <p:cSldViewPr>
      <p:cViewPr varScale="1">
        <p:scale>
          <a:sx n="125" d="100"/>
          <a:sy n="125" d="100"/>
        </p:scale>
        <p:origin x="9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13/05/2013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13.05.2013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Dates and plans…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Phase-1 TDR (L1Topo:nn, </a:t>
            </a:r>
            <a:r>
              <a:rPr lang="en-GB" dirty="0" err="1" smtClean="0"/>
              <a:t>jFEX:Uli</a:t>
            </a:r>
            <a:r>
              <a:rPr lang="en-GB" dirty="0" smtClean="0"/>
              <a:t>) </a:t>
            </a:r>
            <a:r>
              <a:rPr lang="en-GB" b="1" dirty="0" smtClean="0">
                <a:solidFill>
                  <a:srgbClr val="FF0000"/>
                </a:solidFill>
              </a:rPr>
              <a:t>URGENT</a:t>
            </a:r>
          </a:p>
          <a:p>
            <a:r>
              <a:rPr lang="en-GB" dirty="0" smtClean="0"/>
              <a:t>L1Topo FDR : Eduard : documents due </a:t>
            </a:r>
            <a:r>
              <a:rPr lang="en-GB" b="1" dirty="0" smtClean="0">
                <a:solidFill>
                  <a:srgbClr val="FF0000"/>
                </a:solidFill>
              </a:rPr>
              <a:t>THIS FRIDAY</a:t>
            </a:r>
          </a:p>
          <a:p>
            <a:pPr lvl="1"/>
            <a:r>
              <a:rPr lang="en-GB" sz="1800" dirty="0" smtClean="0"/>
              <a:t>Still missing: early purchases, costing, effort, schedule ? ... ?</a:t>
            </a:r>
          </a:p>
          <a:p>
            <a:r>
              <a:rPr lang="en-GB" dirty="0"/>
              <a:t>R</a:t>
            </a:r>
            <a:r>
              <a:rPr lang="en-GB" dirty="0" smtClean="0"/>
              <a:t>AL technical workshop </a:t>
            </a:r>
            <a:r>
              <a:rPr lang="en-GB" b="1" dirty="0" smtClean="0">
                <a:solidFill>
                  <a:srgbClr val="FF0000"/>
                </a:solidFill>
              </a:rPr>
              <a:t>next Monday</a:t>
            </a:r>
          </a:p>
          <a:p>
            <a:r>
              <a:rPr lang="en-GB" dirty="0" smtClean="0"/>
              <a:t>L1Topo FDR </a:t>
            </a:r>
            <a:r>
              <a:rPr lang="en-GB" b="1" dirty="0" smtClean="0">
                <a:solidFill>
                  <a:srgbClr val="FF0000"/>
                </a:solidFill>
              </a:rPr>
              <a:t>FRIDAY 31.05.</a:t>
            </a:r>
            <a:r>
              <a:rPr lang="en-GB" dirty="0" smtClean="0"/>
              <a:t> (after bank holiday)</a:t>
            </a:r>
          </a:p>
          <a:p>
            <a:r>
              <a:rPr lang="en-GB" dirty="0" smtClean="0"/>
              <a:t>Mini workshop on </a:t>
            </a:r>
            <a:r>
              <a:rPr lang="en-GB" dirty="0" err="1" smtClean="0"/>
              <a:t>IPBus</a:t>
            </a:r>
            <a:r>
              <a:rPr lang="en-GB" dirty="0" smtClean="0"/>
              <a:t> ? where? when? who?</a:t>
            </a:r>
          </a:p>
          <a:p>
            <a:r>
              <a:rPr lang="en-GB" dirty="0" smtClean="0"/>
              <a:t>Joint meeting 2013.07.08</a:t>
            </a:r>
          </a:p>
          <a:p>
            <a:endParaRPr lang="en-GB" dirty="0" smtClean="0"/>
          </a:p>
          <a:p>
            <a:r>
              <a:rPr lang="en-GB" dirty="0" smtClean="0"/>
              <a:t>Explore 13-14Gb/s (2*6.4Gb/s) for jFEX pre-TDR ?</a:t>
            </a:r>
          </a:p>
          <a:p>
            <a:pPr lvl="1"/>
            <a:r>
              <a:rPr lang="en-GB" dirty="0" smtClean="0"/>
              <a:t>XC7VX330T-3FFG1157E:  € 3.444,44 / 8 weeks</a:t>
            </a:r>
          </a:p>
          <a:p>
            <a:pPr lvl="1"/>
            <a:r>
              <a:rPr lang="en-GB" dirty="0" smtClean="0"/>
              <a:t>Transmitter AFBR-814FH1Z: € 285,53 / 13 weeks.</a:t>
            </a:r>
          </a:p>
          <a:p>
            <a:pPr lvl="1"/>
            <a:r>
              <a:rPr lang="en-GB" dirty="0" smtClean="0"/>
              <a:t>Receiver AFBR-824FH1Z: € 190,35 / 13 weeks.</a:t>
            </a:r>
          </a:p>
          <a:p>
            <a:pPr lvl="1"/>
            <a:r>
              <a:rPr lang="en-GB" dirty="0" smtClean="0"/>
              <a:t>RAL/BNL exploring 9.x-10.x G @ 64/66b encoding, </a:t>
            </a:r>
            <a:br>
              <a:rPr lang="en-GB" dirty="0" smtClean="0"/>
            </a:br>
            <a:r>
              <a:rPr lang="en-GB" dirty="0" smtClean="0"/>
              <a:t>what do we want to go for ?</a:t>
            </a:r>
          </a:p>
          <a:p>
            <a:pPr lvl="1"/>
            <a:r>
              <a:rPr lang="en-GB" dirty="0" smtClean="0"/>
              <a:t>Do we want to explore 8b/10b vs. 64/66b 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Do we need a different slot for </a:t>
            </a:r>
            <a:r>
              <a:rPr lang="en-GB" b="1" dirty="0" smtClean="0">
                <a:solidFill>
                  <a:srgbClr val="FF0000"/>
                </a:solidFill>
              </a:rPr>
              <a:t>this</a:t>
            </a:r>
            <a:r>
              <a:rPr lang="en-GB" dirty="0" smtClean="0"/>
              <a:t> meeting ?</a:t>
            </a:r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0356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Dates and plans…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1116</cp:revision>
  <cp:lastPrinted>2013-04-05T10:52:30Z</cp:lastPrinted>
  <dcterms:created xsi:type="dcterms:W3CDTF">2009-12-08T11:59:40Z</dcterms:created>
  <dcterms:modified xsi:type="dcterms:W3CDTF">2013-05-13T11:39:07Z</dcterms:modified>
</cp:coreProperties>
</file>