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14.04.2010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Quite some GOLD...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r>
              <a:rPr lang="en-GB" dirty="0" smtClean="0"/>
              <a:t>News from upgrade meeting (US,CM)</a:t>
            </a:r>
            <a:endParaRPr lang="en-GB" dirty="0" smtClean="0"/>
          </a:p>
          <a:p>
            <a:r>
              <a:rPr lang="en-GB" dirty="0" smtClean="0"/>
              <a:t>GOLD h/w status (BB)</a:t>
            </a:r>
          </a:p>
          <a:p>
            <a:r>
              <a:rPr lang="en-GB" dirty="0" smtClean="0"/>
              <a:t>Data transmission firmware and tests for the GOLD (</a:t>
            </a:r>
            <a:r>
              <a:rPr lang="en-GB" dirty="0" smtClean="0"/>
              <a:t>AE,IK,JK)</a:t>
            </a:r>
          </a:p>
          <a:p>
            <a:pPr lvl="1"/>
            <a:r>
              <a:rPr lang="en-GB" dirty="0" smtClean="0"/>
              <a:t>Design environment</a:t>
            </a:r>
          </a:p>
          <a:p>
            <a:pPr lvl="1"/>
            <a:r>
              <a:rPr lang="en-GB" dirty="0" smtClean="0"/>
              <a:t>GOLD Control path : optical extension of VME --</a:t>
            </a:r>
          </a:p>
          <a:p>
            <a:pPr lvl="1"/>
            <a:r>
              <a:rPr lang="en-GB" dirty="0" smtClean="0"/>
              <a:t>RTDP : latency measurements / estimate for CMM++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topo</a:t>
            </a:r>
            <a:r>
              <a:rPr lang="en-GB" dirty="0" smtClean="0">
                <a:sym typeface="Wingdings" pitchFamily="2" charset="2"/>
              </a:rPr>
              <a:t> processor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Upgrade meeting 13.04.2010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785926"/>
            <a:ext cx="6572264" cy="486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7"/>
          <p:cNvCxnSpPr/>
          <p:nvPr/>
        </p:nvCxnSpPr>
        <p:spPr>
          <a:xfrm>
            <a:off x="214282" y="5000636"/>
            <a:ext cx="8643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http://</a:t>
            </a:r>
            <a:r>
              <a:rPr lang="en-GB" dirty="0" smtClean="0"/>
              <a:t>indico.cern.ch/conferenceDisplay.py?confId=91199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Upgrade meeting 13.04.2010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Phases A/B/C  (</a:t>
            </a:r>
            <a:r>
              <a:rPr lang="en-GB" dirty="0" err="1" smtClean="0"/>
              <a:t>topo</a:t>
            </a:r>
            <a:r>
              <a:rPr lang="en-GB" dirty="0" smtClean="0"/>
              <a:t>/full digital/track) in 2015/17/19 ?</a:t>
            </a:r>
          </a:p>
          <a:p>
            <a:pPr>
              <a:buNone/>
            </a:pPr>
            <a:r>
              <a:rPr lang="en-GB" dirty="0" smtClean="0"/>
              <a:t>Long shutdowns (machine) 15/17/20 ?</a:t>
            </a:r>
            <a:endParaRPr lang="en-GB" dirty="0" smtClean="0"/>
          </a:p>
          <a:p>
            <a:r>
              <a:rPr lang="en-GB" dirty="0" smtClean="0"/>
              <a:t>Can we complete full L1Calo replacement in 2017 ? (NG)</a:t>
            </a:r>
          </a:p>
          <a:p>
            <a:r>
              <a:rPr lang="en-GB" dirty="0" smtClean="0"/>
              <a:t>Phase I </a:t>
            </a:r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  phase II processor  (NG)</a:t>
            </a:r>
          </a:p>
          <a:p>
            <a:r>
              <a:rPr lang="en-GB" dirty="0" smtClean="0">
                <a:sym typeface="Wingdings" pitchFamily="2" charset="2"/>
              </a:rPr>
              <a:t>Should we do a CMM++ - </a:t>
            </a:r>
            <a:r>
              <a:rPr lang="en-GB" i="1" dirty="0" smtClean="0">
                <a:sym typeface="Wingdings" pitchFamily="2" charset="2"/>
              </a:rPr>
              <a:t>only</a:t>
            </a:r>
            <a:r>
              <a:rPr lang="en-GB" dirty="0" smtClean="0">
                <a:sym typeface="Wingdings" pitchFamily="2" charset="2"/>
              </a:rPr>
              <a:t> scheme for phase I ? (YE)</a:t>
            </a:r>
          </a:p>
          <a:p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Discussion :</a:t>
            </a:r>
            <a:endParaRPr lang="en-GB" dirty="0" smtClean="0"/>
          </a:p>
          <a:p>
            <a:r>
              <a:rPr lang="en-GB" dirty="0" smtClean="0"/>
              <a:t>Full replacement by 2015 : no , 2017 : possibly</a:t>
            </a:r>
          </a:p>
          <a:p>
            <a:r>
              <a:rPr lang="en-GB" i="1" dirty="0" err="1" smtClean="0"/>
              <a:t>Bricolage</a:t>
            </a:r>
            <a:r>
              <a:rPr lang="en-GB" dirty="0" smtClean="0"/>
              <a:t> scheme of feeding current system from digital frontend disfavoured, in particular since latency advantage (SS) not obvious to others. Need latency assessment !</a:t>
            </a:r>
          </a:p>
          <a:p>
            <a:r>
              <a:rPr lang="en-GB" dirty="0" smtClean="0"/>
              <a:t>AFP trigger – what does that mean ? When ?</a:t>
            </a:r>
          </a:p>
          <a:p>
            <a:r>
              <a:rPr lang="en-GB" dirty="0" smtClean="0"/>
              <a:t>Is CMM project a h/w or f/w dominated project ?</a:t>
            </a:r>
          </a:p>
          <a:p>
            <a:r>
              <a:rPr lang="en-GB" dirty="0" smtClean="0"/>
              <a:t>CMM++ only trigger.</a:t>
            </a:r>
          </a:p>
          <a:p>
            <a:r>
              <a:rPr lang="en-GB" dirty="0" smtClean="0"/>
              <a:t>Mainz will do GOLD development line anyway </a:t>
            </a:r>
            <a:r>
              <a:rPr lang="en-GB" dirty="0" smtClean="0">
                <a:sym typeface="Wingdings" pitchFamily="2" charset="2"/>
              </a:rPr>
              <a:t> L1topo  L0Trigger ?</a:t>
            </a:r>
          </a:p>
          <a:p>
            <a:r>
              <a:rPr lang="en-GB" dirty="0" smtClean="0">
                <a:sym typeface="Wingdings" pitchFamily="2" charset="2"/>
              </a:rPr>
              <a:t>Look into CMM++ local algorithms, AFP ?</a:t>
            </a:r>
          </a:p>
          <a:p>
            <a:r>
              <a:rPr lang="en-GB" dirty="0" smtClean="0">
                <a:sym typeface="Wingdings" pitchFamily="2" charset="2"/>
              </a:rPr>
              <a:t>Algorithms L0topo ?</a:t>
            </a:r>
          </a:p>
          <a:p>
            <a:r>
              <a:rPr lang="en-GB" dirty="0" smtClean="0">
                <a:sym typeface="Wingdings" pitchFamily="2" charset="2"/>
              </a:rPr>
              <a:t>Several CMM++s in a custom crate ??????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br>
              <a:rPr lang="en-GB" dirty="0" smtClean="0"/>
            </a:br>
            <a:r>
              <a:rPr lang="en-GB" dirty="0" smtClean="0"/>
              <a:t>(approximate) 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21468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5400000">
            <a:off x="3464711" y="3821909"/>
            <a:ext cx="1643074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4286248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0800000">
            <a:off x="4286248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5400000">
            <a:off x="6858016" y="3786190"/>
            <a:ext cx="1714512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10800000">
            <a:off x="7572396" y="357187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10800000">
            <a:off x="7572396" y="4643446"/>
            <a:ext cx="14287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572396" y="4857760"/>
            <a:ext cx="71438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4643438" y="4143380"/>
            <a:ext cx="364333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rot="5400000">
            <a:off x="4606925" y="4179099"/>
            <a:ext cx="72232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786710" y="414338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786710" y="4857760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5214942" y="3857628"/>
            <a:ext cx="142876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572264" y="3857628"/>
            <a:ext cx="214314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429124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429124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072330" y="21431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143768" y="9286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429124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000892" y="33575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429124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7072330" y="442913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786050" y="1928802"/>
            <a:ext cx="1785950" cy="7143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L,M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4*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links in zone 2 (equiv. 22300 bit / BC)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857884" y="271462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786710" y="4286256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429000"/>
            <a:ext cx="2143140" cy="64294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– current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2428892" cy="5715040"/>
          </a:xfrm>
        </p:spPr>
        <p:txBody>
          <a:bodyPr/>
          <a:lstStyle/>
          <a:p>
            <a:r>
              <a:rPr lang="en-GB" dirty="0" smtClean="0"/>
              <a:t>Schematics partially done</a:t>
            </a:r>
          </a:p>
          <a:p>
            <a:endParaRPr lang="en-GB" dirty="0" smtClean="0"/>
          </a:p>
          <a:p>
            <a:r>
              <a:rPr lang="en-GB" dirty="0" smtClean="0"/>
              <a:t>Routing as shown:</a:t>
            </a:r>
          </a:p>
          <a:p>
            <a:endParaRPr lang="en-GB" dirty="0" smtClean="0"/>
          </a:p>
          <a:p>
            <a:pPr algn="ctr"/>
            <a:r>
              <a:rPr lang="en-GB" dirty="0" err="1" smtClean="0"/>
              <a:t>xGb</a:t>
            </a:r>
            <a:r>
              <a:rPr lang="en-GB" dirty="0" smtClean="0"/>
              <a:t>/s links hand routed </a:t>
            </a:r>
            <a:r>
              <a:rPr lang="en-GB" dirty="0" smtClean="0">
                <a:sym typeface="Wingdings" pitchFamily="2" charset="2"/>
              </a:rPr>
              <a:t>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‘Low’ speed links (1Gb/s) to be auto routed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pic>
        <p:nvPicPr>
          <p:cNvPr id="1028" name="Picture 4" descr="P:\browsable\Meeting\2010\March03\03032010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6899" y="571481"/>
            <a:ext cx="6194257" cy="6286520"/>
          </a:xfrm>
          <a:prstGeom prst="rect">
            <a:avLst/>
          </a:prstGeom>
          <a:noFill/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Bildschirmpräsentation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Quite some GOLD...</vt:lpstr>
      <vt:lpstr>Upgrade meeting 13.04.2010</vt:lpstr>
      <vt:lpstr>Upgrade meeting 13.04.2010</vt:lpstr>
      <vt:lpstr>GOLD floor plan (approximate) </vt:lpstr>
      <vt:lpstr>GOLD – current status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170</cp:revision>
  <dcterms:created xsi:type="dcterms:W3CDTF">2009-12-08T11:59:40Z</dcterms:created>
  <dcterms:modified xsi:type="dcterms:W3CDTF">2010-04-14T06:55:12Z</dcterms:modified>
</cp:coreProperties>
</file>