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03.03.2010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pic>
        <p:nvPicPr>
          <p:cNvPr id="68" name="Grafik 67" descr="GOLD_Plac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6" cy="5912481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714744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ATCA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daughter module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w. 4*FMC connector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8 processors</a:t>
            </a:r>
            <a:b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SFP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/ SNAP12 out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Merger / 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SystemACE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config</a:t>
            </a: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Local routing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357422" y="2428868"/>
            <a:ext cx="2071702" cy="57150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45005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3071802" y="5357826"/>
            <a:ext cx="571504" cy="7143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flipV="1">
            <a:off x="2857488" y="3214686"/>
            <a:ext cx="428628" cy="35719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ieren 43"/>
          <p:cNvGrpSpPr/>
          <p:nvPr/>
        </p:nvGrpSpPr>
        <p:grpSpPr>
          <a:xfrm>
            <a:off x="5000628" y="1000108"/>
            <a:ext cx="1928826" cy="1500198"/>
            <a:chOff x="5000628" y="1000108"/>
            <a:chExt cx="1928826" cy="1500198"/>
          </a:xfrm>
        </p:grpSpPr>
        <p:sp>
          <p:nvSpPr>
            <p:cNvPr id="34" name="Rechteck 33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Gerade Verbindung 3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Gerade Verbindung mit Pfeil 20"/>
          <p:cNvCxnSpPr/>
          <p:nvPr/>
        </p:nvCxnSpPr>
        <p:spPr>
          <a:xfrm flipV="1">
            <a:off x="3071802" y="785794"/>
            <a:ext cx="2500330" cy="135732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5143504" y="4857760"/>
            <a:ext cx="164307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5143504" y="3429000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2500298" y="4929198"/>
            <a:ext cx="3429024" cy="114300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214678" y="3000372"/>
            <a:ext cx="2643206" cy="142876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rot="10800000" flipV="1">
            <a:off x="7143768" y="4500570"/>
            <a:ext cx="1071570" cy="142876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/>
          <p:nvPr/>
        </p:nvCxnSpPr>
        <p:spPr>
          <a:xfrm rot="10800000" flipV="1">
            <a:off x="4786314" y="3929066"/>
            <a:ext cx="3429024" cy="78581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/>
          <p:nvPr/>
        </p:nvCxnSpPr>
        <p:spPr>
          <a:xfrm rot="10800000">
            <a:off x="4857752" y="3786190"/>
            <a:ext cx="642942" cy="285752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6500826" y="3643314"/>
            <a:ext cx="714380" cy="500066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VME access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BLT lives in a ‘standard’  VME</a:t>
            </a:r>
            <a:r>
              <a:rPr lang="en-GB" baseline="30000" dirty="0" smtClean="0"/>
              <a:t>-- </a:t>
            </a:r>
            <a:r>
              <a:rPr lang="en-GB" dirty="0" smtClean="0"/>
              <a:t>slot </a:t>
            </a:r>
          </a:p>
          <a:p>
            <a:r>
              <a:rPr lang="en-GB" dirty="0" smtClean="0"/>
              <a:t>BLT carries an SFP module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 Use BLT as a VME extender to feed GOLD with optical serialised VME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Link the GOLD merger chip to BLT via </a:t>
            </a:r>
            <a:r>
              <a:rPr lang="en-GB" dirty="0" err="1" smtClean="0"/>
              <a:t>xGb</a:t>
            </a:r>
            <a:r>
              <a:rPr lang="en-GB" dirty="0" smtClean="0"/>
              <a:t>/s port</a:t>
            </a:r>
          </a:p>
          <a:p>
            <a:r>
              <a:rPr lang="en-GB" dirty="0" smtClean="0"/>
              <a:t>Link  up individual processor FPGAs via low speed differential lines</a:t>
            </a:r>
          </a:p>
          <a:p>
            <a:endParaRPr lang="en-GB" dirty="0" smtClean="0"/>
          </a:p>
          <a:p>
            <a:r>
              <a:rPr lang="en-GB" dirty="0" smtClean="0"/>
              <a:t>Format: </a:t>
            </a:r>
          </a:p>
          <a:p>
            <a:r>
              <a:rPr lang="en-GB" dirty="0" smtClean="0"/>
              <a:t>Address 15 bit</a:t>
            </a:r>
          </a:p>
          <a:p>
            <a:r>
              <a:rPr lang="en-GB" dirty="0" smtClean="0"/>
              <a:t>Data 16 bit</a:t>
            </a:r>
          </a:p>
          <a:p>
            <a:endParaRPr lang="en-GB" dirty="0" smtClean="0"/>
          </a:p>
          <a:p>
            <a:r>
              <a:rPr lang="en-GB" dirty="0" smtClean="0"/>
              <a:t>Run synch characters (comma) when no VME transfer in progress </a:t>
            </a:r>
          </a:p>
          <a:p>
            <a:pPr>
              <a:buNone/>
            </a:pPr>
            <a:r>
              <a:rPr lang="en-GB" smtClean="0"/>
              <a:t>-- latency ?</a:t>
            </a:r>
            <a:endParaRPr lang="en-GB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Bildschirmpräsentation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Gold floor plan</vt:lpstr>
      <vt:lpstr>VME access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303</cp:revision>
  <dcterms:created xsi:type="dcterms:W3CDTF">2009-12-08T11:59:40Z</dcterms:created>
  <dcterms:modified xsi:type="dcterms:W3CDTF">2010-03-03T07:58:42Z</dcterms:modified>
</cp:coreProperties>
</file>