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AFC44"/>
    <a:srgbClr val="0CB428"/>
    <a:srgbClr val="0F01BF"/>
    <a:srgbClr val="0EDC30"/>
    <a:srgbClr val="D703DC"/>
    <a:srgbClr val="48C489"/>
    <a:srgbClr val="BC03C1"/>
    <a:srgbClr val="4A7EB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7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02/08/2012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02.08.2012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Designing for Xilinx 7-series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Starting to use huge Virtex-7 (and Kintex-7) devices now</a:t>
            </a:r>
          </a:p>
          <a:p>
            <a:r>
              <a:rPr lang="en-GB" dirty="0" smtClean="0"/>
              <a:t>Long-term projects</a:t>
            </a:r>
          </a:p>
          <a:p>
            <a:r>
              <a:rPr lang="en-GB" dirty="0" smtClean="0"/>
              <a:t>Collaborative effort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Have a close look at suitable design environments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Mainz traditionally using Xilinx tools only</a:t>
            </a:r>
          </a:p>
          <a:p>
            <a:pPr marL="0" indent="0">
              <a:buNone/>
            </a:pPr>
            <a:r>
              <a:rPr lang="en-GB" dirty="0" smtClean="0"/>
              <a:t>Different approach in other institutes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For new devices the most recent design software version is required</a:t>
            </a:r>
          </a:p>
          <a:p>
            <a:r>
              <a:rPr lang="en-GB" dirty="0" smtClean="0"/>
              <a:t>However, rather recent </a:t>
            </a:r>
            <a:r>
              <a:rPr lang="en-GB" b="1" dirty="0" smtClean="0"/>
              <a:t>ISE14.1</a:t>
            </a:r>
            <a:r>
              <a:rPr lang="en-GB" dirty="0" smtClean="0"/>
              <a:t> seemed less than perfect</a:t>
            </a:r>
          </a:p>
          <a:p>
            <a:r>
              <a:rPr lang="en-GB" dirty="0" smtClean="0"/>
              <a:t>A new software version has been released a couple of days ago and might have replaced known issues by unknown ones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Current Xilinx design software version is </a:t>
            </a:r>
            <a:r>
              <a:rPr lang="en-GB" b="1" dirty="0"/>
              <a:t>2012.2 </a:t>
            </a:r>
            <a:r>
              <a:rPr lang="en-GB" b="1" dirty="0" smtClean="0"/>
              <a:t>- 14.2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85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Vivado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current Xilinx software release contains the first (usable) production version of Vivado 2012.2 </a:t>
            </a:r>
            <a:br>
              <a:rPr lang="en-GB" dirty="0" smtClean="0"/>
            </a:br>
            <a:r>
              <a:rPr lang="en-GB" dirty="0" smtClean="0"/>
              <a:t>(for 7-series only)</a:t>
            </a:r>
          </a:p>
          <a:p>
            <a:r>
              <a:rPr lang="en-GB" dirty="0" smtClean="0"/>
              <a:t>Vivado meant to replace ISE long term</a:t>
            </a:r>
          </a:p>
          <a:p>
            <a:r>
              <a:rPr lang="en-GB" dirty="0" smtClean="0"/>
              <a:t>Apparently higher synthesis/implementation speed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Plan</a:t>
            </a:r>
            <a:endParaRPr lang="en-GB" dirty="0"/>
          </a:p>
          <a:p>
            <a:r>
              <a:rPr lang="en-GB" dirty="0" smtClean="0"/>
              <a:t>Use Vivado on all new </a:t>
            </a:r>
            <a:r>
              <a:rPr lang="en-GB" dirty="0" smtClean="0"/>
              <a:t>Mainz projects </a:t>
            </a:r>
            <a:r>
              <a:rPr lang="en-GB" dirty="0" smtClean="0"/>
              <a:t>for Virtex-7 devices </a:t>
            </a:r>
          </a:p>
          <a:p>
            <a:r>
              <a:rPr lang="en-GB" dirty="0" smtClean="0"/>
              <a:t>Convert old projects to PlanAhead to benefit from coherent design </a:t>
            </a:r>
            <a:r>
              <a:rPr lang="en-GB" dirty="0" smtClean="0"/>
              <a:t>environment</a:t>
            </a:r>
            <a:endParaRPr lang="en-GB" dirty="0" smtClean="0"/>
          </a:p>
          <a:p>
            <a:r>
              <a:rPr lang="en-GB" dirty="0" smtClean="0"/>
              <a:t>Have to stick to ISE10.1 for JEM processors anyway</a:t>
            </a:r>
          </a:p>
          <a:p>
            <a:endParaRPr lang="en-GB" dirty="0"/>
          </a:p>
          <a:p>
            <a:r>
              <a:rPr lang="en-GB" dirty="0" smtClean="0"/>
              <a:t>What are other institutes going to do ?</a:t>
            </a:r>
          </a:p>
          <a:p>
            <a:r>
              <a:rPr lang="en-GB" dirty="0" smtClean="0"/>
              <a:t>Integration with Mentor etc. ?</a:t>
            </a:r>
          </a:p>
          <a:p>
            <a:r>
              <a:rPr lang="en-GB" dirty="0" smtClean="0"/>
              <a:t>Should come to a conclusion soon since Mainz now starting serious work on 7-series projects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90477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Bildschirmpräsentation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Designing for Xilinx 7-series</vt:lpstr>
      <vt:lpstr>Vivado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760</cp:revision>
  <cp:lastPrinted>2011-04-05T13:18:26Z</cp:lastPrinted>
  <dcterms:created xsi:type="dcterms:W3CDTF">2009-12-08T11:59:40Z</dcterms:created>
  <dcterms:modified xsi:type="dcterms:W3CDTF">2012-08-02T10:48:17Z</dcterms:modified>
</cp:coreProperties>
</file>