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654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BLT </a:t>
            </a:r>
            <a:r>
              <a:rPr lang="en-GB" b="1" dirty="0" smtClean="0"/>
              <a:t>-- progress report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1600" dirty="0" smtClean="0"/>
              <a:t>Backplane test pattern agreed with </a:t>
            </a:r>
            <a:r>
              <a:rPr lang="en-GB" sz="1600" dirty="0" err="1" smtClean="0"/>
              <a:t>B’ham</a:t>
            </a:r>
            <a:r>
              <a:rPr lang="en-GB" sz="1600" dirty="0" smtClean="0"/>
              <a:t> (preliminary)</a:t>
            </a:r>
          </a:p>
          <a:p>
            <a:pPr lvl="1"/>
            <a:r>
              <a:rPr lang="en-GB" sz="1600" dirty="0" smtClean="0"/>
              <a:t>binary counter </a:t>
            </a:r>
            <a:r>
              <a:rPr lang="en-GB" sz="1600" dirty="0" smtClean="0"/>
              <a:t>24-bit and 23+1 (odd parity on </a:t>
            </a:r>
            <a:r>
              <a:rPr lang="en-GB" sz="1600" dirty="0" err="1" smtClean="0"/>
              <a:t>MSb</a:t>
            </a:r>
            <a:r>
              <a:rPr lang="en-GB" sz="1600" dirty="0" smtClean="0"/>
              <a:t>) + DDR clock</a:t>
            </a:r>
          </a:p>
          <a:p>
            <a:r>
              <a:rPr lang="en-GB" sz="1600" dirty="0" smtClean="0"/>
              <a:t>Received SNAP12 </a:t>
            </a:r>
            <a:r>
              <a:rPr lang="en-GB" sz="1600" dirty="0" err="1" smtClean="0"/>
              <a:t>Opto</a:t>
            </a:r>
            <a:r>
              <a:rPr lang="en-GB" sz="1600" dirty="0" smtClean="0"/>
              <a:t> transmitter/receiver (Stockholm)</a:t>
            </a:r>
          </a:p>
          <a:p>
            <a:r>
              <a:rPr lang="en-GB" sz="1600" dirty="0" smtClean="0"/>
              <a:t>MPO cable ordered </a:t>
            </a:r>
            <a:r>
              <a:rPr lang="en-GB" sz="1600" dirty="0" smtClean="0">
                <a:sym typeface="Wingdings" pitchFamily="2" charset="2"/>
              </a:rPr>
              <a:t> next week</a:t>
            </a:r>
          </a:p>
          <a:p>
            <a:pPr>
              <a:buNone/>
            </a:pPr>
            <a:endParaRPr lang="en-GB" sz="1600" dirty="0" smtClean="0"/>
          </a:p>
          <a:p>
            <a:r>
              <a:rPr lang="en-GB" sz="1600" dirty="0" smtClean="0"/>
              <a:t>Bruno:</a:t>
            </a:r>
            <a:endParaRPr lang="en-GB" sz="1600" dirty="0" smtClean="0"/>
          </a:p>
          <a:p>
            <a:pPr lvl="1"/>
            <a:r>
              <a:rPr lang="en-GB" sz="1600" dirty="0" smtClean="0"/>
              <a:t>BLT h/w completed (mechanics, connectors, power-up tests. </a:t>
            </a:r>
            <a:r>
              <a:rPr lang="en-GB" sz="1600" dirty="0" smtClean="0"/>
              <a:t>S</a:t>
            </a:r>
            <a:r>
              <a:rPr lang="en-GB" sz="1600" dirty="0" smtClean="0"/>
              <a:t>ome wire </a:t>
            </a:r>
            <a:r>
              <a:rPr lang="en-GB" sz="1600" dirty="0" err="1" smtClean="0"/>
              <a:t>mods</a:t>
            </a:r>
            <a:r>
              <a:rPr lang="en-GB" sz="1600" dirty="0" smtClean="0"/>
              <a:t> on </a:t>
            </a:r>
            <a:r>
              <a:rPr lang="en-GB" sz="1600" dirty="0" err="1" smtClean="0"/>
              <a:t>configurator</a:t>
            </a:r>
            <a:r>
              <a:rPr lang="en-GB" sz="1600" dirty="0" smtClean="0"/>
              <a:t> daughter card)</a:t>
            </a:r>
            <a:endParaRPr lang="en-GB" sz="1600" dirty="0" smtClean="0"/>
          </a:p>
          <a:p>
            <a:r>
              <a:rPr lang="en-GB" sz="1600" dirty="0" err="1" smtClean="0"/>
              <a:t>Uli</a:t>
            </a:r>
            <a:r>
              <a:rPr lang="en-GB" sz="1600" dirty="0" smtClean="0"/>
              <a:t>:</a:t>
            </a:r>
            <a:endParaRPr lang="en-GB" sz="1600" dirty="0" smtClean="0"/>
          </a:p>
          <a:p>
            <a:pPr lvl="1"/>
            <a:r>
              <a:rPr lang="en-GB" sz="1600" dirty="0" smtClean="0"/>
              <a:t>Tested and fixed VME access to the BLT FPGA (firmware, VHDL, temporary access requiring manual configuration download into FPGA) </a:t>
            </a:r>
          </a:p>
          <a:p>
            <a:pPr lvl="1"/>
            <a:r>
              <a:rPr lang="en-GB" sz="1600" smtClean="0"/>
              <a:t>Create top </a:t>
            </a:r>
            <a:r>
              <a:rPr lang="en-GB" sz="1600" dirty="0" smtClean="0"/>
              <a:t>level description for import of BERT firmware</a:t>
            </a:r>
          </a:p>
          <a:p>
            <a:pPr lvl="1"/>
            <a:r>
              <a:rPr lang="en-GB" sz="1600" dirty="0" smtClean="0"/>
              <a:t>Preliminary versions of jet and sum test pattern generators (40Mb/s counters)</a:t>
            </a:r>
          </a:p>
          <a:p>
            <a:r>
              <a:rPr lang="en-GB" sz="1600" dirty="0" smtClean="0"/>
              <a:t>To do:</a:t>
            </a:r>
          </a:p>
          <a:p>
            <a:pPr lvl="1"/>
            <a:r>
              <a:rPr lang="en-GB" sz="1600" dirty="0" smtClean="0"/>
              <a:t>Complete test pattern generators (further patterns, further clock rates, parity)</a:t>
            </a:r>
          </a:p>
          <a:p>
            <a:pPr lvl="1"/>
            <a:r>
              <a:rPr lang="en-GB" sz="1600" dirty="0" smtClean="0"/>
              <a:t>Move VME bus interface into CPLD (non-volatile)</a:t>
            </a:r>
          </a:p>
          <a:p>
            <a:pPr lvl="1"/>
            <a:r>
              <a:rPr lang="en-GB" sz="1600" dirty="0" smtClean="0"/>
              <a:t>Get </a:t>
            </a:r>
            <a:r>
              <a:rPr lang="en-GB" sz="1600" dirty="0" err="1" smtClean="0"/>
              <a:t>SystemACE</a:t>
            </a:r>
            <a:r>
              <a:rPr lang="en-GB" sz="1600" dirty="0" smtClean="0"/>
              <a:t> </a:t>
            </a:r>
            <a:r>
              <a:rPr lang="en-GB" sz="1600" dirty="0" err="1" smtClean="0"/>
              <a:t>configurator</a:t>
            </a:r>
            <a:r>
              <a:rPr lang="en-GB" sz="1600" dirty="0" smtClean="0"/>
              <a:t> up and running (flash card)</a:t>
            </a:r>
          </a:p>
          <a:p>
            <a:r>
              <a:rPr lang="en-GB" sz="1600" dirty="0" smtClean="0"/>
              <a:t> external requirements:</a:t>
            </a:r>
          </a:p>
          <a:p>
            <a:pPr lvl="1"/>
            <a:r>
              <a:rPr lang="en-GB" sz="1600" dirty="0" smtClean="0"/>
              <a:t>Integration  of pattern comparison (BERT) into BLT FPGA</a:t>
            </a:r>
          </a:p>
          <a:p>
            <a:pPr lvl="1"/>
            <a:r>
              <a:rPr lang="en-GB" sz="1600" dirty="0" smtClean="0"/>
              <a:t>Software for BLT phase control and error statistics readout</a:t>
            </a:r>
            <a:endParaRPr lang="en-GB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167</Words>
  <Application>Microsoft PowerPoint</Application>
  <PresentationFormat>Benutzerdefiniert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Leere Präsentation</vt:lpstr>
      <vt:lpstr>BLT -- progress report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1125</cp:revision>
  <cp:lastPrinted>2000-06-29T11:13:00Z</cp:lastPrinted>
  <dcterms:created xsi:type="dcterms:W3CDTF">1999-09-30T14:46:19Z</dcterms:created>
  <dcterms:modified xsi:type="dcterms:W3CDTF">2009-04-08T06:43:08Z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