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666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BLT -- progress report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1600" dirty="0" smtClean="0"/>
              <a:t>New backplane data format for more aggressive test vector:</a:t>
            </a:r>
          </a:p>
          <a:p>
            <a:pPr lvl="1"/>
            <a:r>
              <a:rPr lang="en-GB" sz="1600" dirty="0" smtClean="0"/>
              <a:t>Send 23 bits of data, along with DDR clock (bit 0) and parity (bit 25)</a:t>
            </a:r>
          </a:p>
          <a:p>
            <a:pPr lvl="1"/>
            <a:r>
              <a:rPr lang="en-GB" sz="1600" dirty="0" smtClean="0"/>
              <a:t>One 16-bit binary counter serialised to each data bit</a:t>
            </a:r>
          </a:p>
          <a:p>
            <a:pPr lvl="1"/>
            <a:r>
              <a:rPr lang="en-GB" sz="1600" dirty="0" smtClean="0"/>
              <a:t>Have a different run length for each counter (0xFFFF-i)</a:t>
            </a:r>
          </a:p>
          <a:p>
            <a:pPr lvl="1">
              <a:buFont typeface="Wingdings"/>
              <a:buChar char="à"/>
            </a:pPr>
            <a:r>
              <a:rPr lang="en-GB" sz="1600" smtClean="0">
                <a:sym typeface="Wingdings" pitchFamily="2" charset="2"/>
              </a:rPr>
              <a:t>Implemented </a:t>
            </a:r>
            <a:r>
              <a:rPr lang="en-GB" sz="1600" dirty="0" smtClean="0">
                <a:sym typeface="Wingdings" pitchFamily="2" charset="2"/>
              </a:rPr>
              <a:t>and successfully tested on the jet processor for rates up to </a:t>
            </a:r>
            <a:r>
              <a:rPr lang="en-GB" sz="1600" b="1" dirty="0" smtClean="0">
                <a:solidFill>
                  <a:srgbClr val="00B050"/>
                </a:solidFill>
                <a:sym typeface="Wingdings" pitchFamily="2" charset="2"/>
              </a:rPr>
              <a:t>240Mb/s</a:t>
            </a:r>
            <a:r>
              <a:rPr lang="en-GB" sz="1600" dirty="0" smtClean="0"/>
              <a:t>, with serial termination, 2.5V LVCMOS signalling</a:t>
            </a:r>
            <a:endParaRPr lang="en-GB" sz="16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GB" sz="1600" dirty="0" smtClean="0"/>
          </a:p>
          <a:p>
            <a:pPr>
              <a:buNone/>
            </a:pPr>
            <a:endParaRPr lang="en-GB" sz="1600" dirty="0" smtClean="0"/>
          </a:p>
          <a:p>
            <a:r>
              <a:rPr lang="en-GB" sz="1600" dirty="0" smtClean="0"/>
              <a:t>To do:</a:t>
            </a:r>
          </a:p>
          <a:p>
            <a:pPr lvl="1"/>
            <a:r>
              <a:rPr lang="en-GB" sz="1600" dirty="0" smtClean="0"/>
              <a:t>Systematic tests in all JEM slots, possibly at increased rate</a:t>
            </a:r>
          </a:p>
          <a:p>
            <a:pPr lvl="1"/>
            <a:r>
              <a:rPr lang="en-GB" sz="1600" dirty="0" smtClean="0"/>
              <a:t>Write document on results</a:t>
            </a:r>
          </a:p>
          <a:p>
            <a:pPr lvl="1"/>
            <a:r>
              <a:rPr lang="en-GB" sz="1600" dirty="0" smtClean="0"/>
              <a:t>Schedule tests at CERN/</a:t>
            </a:r>
            <a:r>
              <a:rPr lang="en-GB" sz="1600" dirty="0" err="1" smtClean="0"/>
              <a:t>B’ham</a:t>
            </a:r>
            <a:r>
              <a:rPr lang="en-GB" sz="1600" dirty="0" smtClean="0"/>
              <a:t> for combined/CP tests</a:t>
            </a:r>
          </a:p>
          <a:p>
            <a:pPr lvl="1"/>
            <a:r>
              <a:rPr lang="en-GB" sz="1600" dirty="0" smtClean="0"/>
              <a:t>Move VME bus interface into CPLD (non-volatile)</a:t>
            </a:r>
          </a:p>
          <a:p>
            <a:pPr lvl="1"/>
            <a:r>
              <a:rPr lang="en-GB" sz="1600" dirty="0" smtClean="0"/>
              <a:t>Get </a:t>
            </a:r>
            <a:r>
              <a:rPr lang="en-GB" sz="1600" dirty="0" err="1" smtClean="0"/>
              <a:t>SystemACE</a:t>
            </a:r>
            <a:r>
              <a:rPr lang="en-GB" sz="1600" dirty="0" smtClean="0"/>
              <a:t> </a:t>
            </a:r>
            <a:r>
              <a:rPr lang="en-GB" sz="1600" dirty="0" err="1" smtClean="0"/>
              <a:t>configurator</a:t>
            </a:r>
            <a:r>
              <a:rPr lang="en-GB" sz="1600" dirty="0" smtClean="0"/>
              <a:t> up and running (flash card)</a:t>
            </a:r>
          </a:p>
          <a:p>
            <a:pPr lvl="1"/>
            <a:r>
              <a:rPr lang="en-GB" sz="1600" dirty="0" smtClean="0"/>
              <a:t>Schedule high speed </a:t>
            </a:r>
            <a:r>
              <a:rPr lang="en-GB" sz="1600" dirty="0" err="1" smtClean="0"/>
              <a:t>opto</a:t>
            </a:r>
            <a:r>
              <a:rPr lang="en-GB" sz="1600" dirty="0" smtClean="0"/>
              <a:t> link tests (h/w is available now)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131</Words>
  <Application>Microsoft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Leere Präsentation</vt:lpstr>
      <vt:lpstr>BLT -- progress report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1129</cp:revision>
  <cp:lastPrinted>2000-06-29T11:13:00Z</cp:lastPrinted>
  <dcterms:created xsi:type="dcterms:W3CDTF">1999-09-30T14:46:19Z</dcterms:created>
  <dcterms:modified xsi:type="dcterms:W3CDTF">2009-05-05T13:13:12Z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