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 snapToObjects="1">
      <p:cViewPr varScale="1">
        <p:scale>
          <a:sx n="111" d="100"/>
          <a:sy n="111" d="100"/>
        </p:scale>
        <p:origin x="-666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48" y="692151"/>
            <a:ext cx="9198864" cy="5689600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Generic Opto Link Demonstrator:</a:t>
            </a:r>
          </a:p>
          <a:p>
            <a:pPr>
              <a:buNone/>
            </a:pPr>
            <a:r>
              <a:rPr lang="en-GB" sz="2000" dirty="0" smtClean="0"/>
              <a:t>Try out optical link replication + backplane connectivity + electrical </a:t>
            </a:r>
            <a:r>
              <a:rPr lang="en-GB" sz="2000" dirty="0" err="1" smtClean="0"/>
              <a:t>fanout</a:t>
            </a:r>
            <a:r>
              <a:rPr lang="en-GB" sz="2000" dirty="0" smtClean="0"/>
              <a:t> + Xilinx </a:t>
            </a:r>
            <a:r>
              <a:rPr lang="en-GB" sz="2000" dirty="0" err="1" smtClean="0"/>
              <a:t>mGbit</a:t>
            </a:r>
            <a:r>
              <a:rPr lang="en-GB" sz="2000" dirty="0" smtClean="0"/>
              <a:t> links + processing</a:t>
            </a:r>
            <a:endParaRPr lang="en-GB" sz="2000" dirty="0" smtClean="0"/>
          </a:p>
          <a:p>
            <a:r>
              <a:rPr lang="en-GB" sz="2000" dirty="0" smtClean="0"/>
              <a:t>Module form factor: probably ATCA</a:t>
            </a:r>
          </a:p>
          <a:p>
            <a:r>
              <a:rPr lang="en-GB" sz="2000" dirty="0" smtClean="0"/>
              <a:t>~12xMPO/MTP(SNAP12) optical backplane connection, 6.5Gb/s receiver</a:t>
            </a:r>
          </a:p>
          <a:p>
            <a:r>
              <a:rPr lang="en-GB" sz="2000" dirty="0" smtClean="0"/>
              <a:t>Electrical </a:t>
            </a:r>
            <a:r>
              <a:rPr lang="en-GB" sz="2000" dirty="0" err="1" smtClean="0"/>
              <a:t>fanout</a:t>
            </a:r>
            <a:r>
              <a:rPr lang="en-GB" sz="2000" dirty="0" smtClean="0"/>
              <a:t> (</a:t>
            </a:r>
            <a:r>
              <a:rPr lang="en-GB" sz="2000" dirty="0" err="1" smtClean="0"/>
              <a:t>CML,Micrel</a:t>
            </a:r>
            <a:r>
              <a:rPr lang="en-GB" sz="2000" dirty="0" smtClean="0"/>
              <a:t>) (x2 ... x8)</a:t>
            </a:r>
          </a:p>
          <a:p>
            <a:r>
              <a:rPr lang="en-GB" sz="2000" dirty="0" smtClean="0"/>
              <a:t>~8 FPGAs (Virtex6,~24 links (6.5Gb/s) each)</a:t>
            </a:r>
          </a:p>
          <a:p>
            <a:r>
              <a:rPr lang="en-GB" sz="2000" dirty="0" smtClean="0"/>
              <a:t>Some control + </a:t>
            </a:r>
            <a:r>
              <a:rPr lang="en-GB" sz="2000" smtClean="0"/>
              <a:t>monitoring hardware</a:t>
            </a:r>
            <a:endParaRPr lang="en-GB" sz="20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66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GOLD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1315</cp:revision>
  <cp:lastPrinted>2000-06-29T11:13:00Z</cp:lastPrinted>
  <dcterms:created xsi:type="dcterms:W3CDTF">1999-09-30T14:46:19Z</dcterms:created>
  <dcterms:modified xsi:type="dcterms:W3CDTF">2009-10-14T06:52:28Z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