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23.03.2010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br>
              <a:rPr lang="en-GB" dirty="0" smtClean="0"/>
            </a:br>
            <a:r>
              <a:rPr lang="en-GB" dirty="0" smtClean="0"/>
              <a:t>(approximate) </a:t>
            </a:r>
            <a:endParaRPr lang="en-GB" dirty="0"/>
          </a:p>
        </p:txBody>
      </p:sp>
      <p:pic>
        <p:nvPicPr>
          <p:cNvPr id="68" name="Grafik 67" descr="GOLD_Plac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6" cy="5912481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321468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uppieren 43"/>
          <p:cNvGrpSpPr/>
          <p:nvPr/>
        </p:nvGrpSpPr>
        <p:grpSpPr>
          <a:xfrm>
            <a:off x="5000628" y="1000108"/>
            <a:ext cx="1928826" cy="1500198"/>
            <a:chOff x="5000628" y="1000108"/>
            <a:chExt cx="1928826" cy="1500198"/>
          </a:xfrm>
        </p:grpSpPr>
        <p:sp>
          <p:nvSpPr>
            <p:cNvPr id="34" name="Rechteck 33"/>
            <p:cNvSpPr/>
            <p:nvPr/>
          </p:nvSpPr>
          <p:spPr>
            <a:xfrm>
              <a:off x="5000628" y="1000108"/>
              <a:ext cx="1928826" cy="1500198"/>
            </a:xfrm>
            <a:prstGeom prst="rect">
              <a:avLst/>
            </a:prstGeom>
            <a:noFill/>
            <a:ln w="174625">
              <a:solidFill>
                <a:schemeClr val="tx2">
                  <a:lumMod val="60000"/>
                  <a:lumOff val="40000"/>
                  <a:alpha val="5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Gerade Verbindung 36"/>
            <p:cNvCxnSpPr/>
            <p:nvPr/>
          </p:nvCxnSpPr>
          <p:spPr>
            <a:xfrm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flipV="1"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Gerade Verbindung 46"/>
          <p:cNvCxnSpPr/>
          <p:nvPr/>
        </p:nvCxnSpPr>
        <p:spPr>
          <a:xfrm>
            <a:off x="5143504" y="4857760"/>
            <a:ext cx="164307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5143504" y="3429000"/>
            <a:ext cx="1714512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5400000">
            <a:off x="3464711" y="3821909"/>
            <a:ext cx="1643074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10800000">
            <a:off x="4286248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10800000">
            <a:off x="4286248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5400000">
            <a:off x="6858016" y="3786190"/>
            <a:ext cx="1714512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10800000">
            <a:off x="7572396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rot="10800000">
            <a:off x="7572396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rot="10800000">
            <a:off x="7572396" y="4857760"/>
            <a:ext cx="714380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rot="10800000">
            <a:off x="4643438" y="4143380"/>
            <a:ext cx="364333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rot="5400000">
            <a:off x="4606925" y="4179099"/>
            <a:ext cx="72232" cy="794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>
            <a:off x="7786710" y="414338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rot="10800000">
            <a:off x="7786710" y="485776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5214942" y="3857628"/>
            <a:ext cx="142876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0800000">
            <a:off x="6572264" y="3857628"/>
            <a:ext cx="214314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nhaltsplatzhalter 2"/>
          <p:cNvSpPr txBox="1">
            <a:spLocks/>
          </p:cNvSpPr>
          <p:nvPr/>
        </p:nvSpPr>
        <p:spPr>
          <a:xfrm>
            <a:off x="4429124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Inhaltsplatzhalter 2"/>
          <p:cNvSpPr txBox="1">
            <a:spLocks/>
          </p:cNvSpPr>
          <p:nvPr/>
        </p:nvSpPr>
        <p:spPr>
          <a:xfrm>
            <a:off x="4429124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Inhaltsplatzhalter 2"/>
          <p:cNvSpPr txBox="1">
            <a:spLocks/>
          </p:cNvSpPr>
          <p:nvPr/>
        </p:nvSpPr>
        <p:spPr>
          <a:xfrm>
            <a:off x="7072330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Inhaltsplatzhalter 2"/>
          <p:cNvSpPr txBox="1">
            <a:spLocks/>
          </p:cNvSpPr>
          <p:nvPr/>
        </p:nvSpPr>
        <p:spPr>
          <a:xfrm>
            <a:off x="7143768" y="9286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4429124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7000892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4429124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Inhaltsplatzhalter 2"/>
          <p:cNvSpPr txBox="1">
            <a:spLocks/>
          </p:cNvSpPr>
          <p:nvPr/>
        </p:nvSpPr>
        <p:spPr>
          <a:xfrm>
            <a:off x="7072330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428992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* XC6VLX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L,M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4* XC6VHX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144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multigigabit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links in zone 2 (equiv. 22300 bit / BC)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Inhaltsplatzhalter 2"/>
          <p:cNvSpPr txBox="1">
            <a:spLocks/>
          </p:cNvSpPr>
          <p:nvPr/>
        </p:nvSpPr>
        <p:spPr>
          <a:xfrm>
            <a:off x="5857884" y="271462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Inhaltsplatzhalter 2"/>
          <p:cNvSpPr txBox="1">
            <a:spLocks/>
          </p:cNvSpPr>
          <p:nvPr/>
        </p:nvSpPr>
        <p:spPr>
          <a:xfrm>
            <a:off x="7786710" y="4286256"/>
            <a:ext cx="1357290" cy="571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890Gb/s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Bildschirmpräsentation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GOLD floor plan (approximate) 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161</cp:revision>
  <dcterms:created xsi:type="dcterms:W3CDTF">2009-12-08T11:59:40Z</dcterms:created>
  <dcterms:modified xsi:type="dcterms:W3CDTF">2010-03-23T09:09:53Z</dcterms:modified>
</cp:coreProperties>
</file>