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 showGuides="1">
      <p:cViewPr>
        <p:scale>
          <a:sx n="400" d="100"/>
          <a:sy n="400" d="100"/>
        </p:scale>
        <p:origin x="11112" y="5885"/>
      </p:cViewPr>
      <p:guideLst>
        <p:guide orient="horz" pos="2387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5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3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2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3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6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8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84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7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79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B1754-908D-4FD1-9B0B-DDBC3D9E1A10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0FA2-CFDC-43A5-A361-FFE18658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576863" y="2543527"/>
            <a:ext cx="914400" cy="9144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308751" y="254352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87895" y="249289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</a:t>
            </a:r>
            <a:endParaRPr 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489869" y="1167824"/>
            <a:ext cx="914400" cy="9144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55776" y="1117193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X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01256" y="1261209"/>
            <a:ext cx="64807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00901" y="1117193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</a:t>
            </a:r>
            <a:endParaRPr 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28370" y="1167824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86600" y="1204441"/>
            <a:ext cx="1034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Geo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642770" y="2492896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X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815364" y="254352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73594" y="2580144"/>
            <a:ext cx="1034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Geo</a:t>
            </a:r>
            <a:endParaRPr lang="en-US" sz="4000" dirty="0"/>
          </a:p>
        </p:txBody>
      </p:sp>
      <p:sp>
        <p:nvSpPr>
          <p:cNvPr id="20" name="Oval 19"/>
          <p:cNvSpPr/>
          <p:nvPr/>
        </p:nvSpPr>
        <p:spPr>
          <a:xfrm>
            <a:off x="2508027" y="34815"/>
            <a:ext cx="914400" cy="9144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573934" y="-15816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X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94014" y="128200"/>
            <a:ext cx="64807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19059" y="-1581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</a:t>
            </a:r>
            <a:endParaRPr 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1519" y="71432"/>
            <a:ext cx="1034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Geo</a:t>
            </a:r>
            <a:endParaRPr lang="en-US" sz="4000" dirty="0"/>
          </a:p>
        </p:txBody>
      </p:sp>
      <p:sp>
        <p:nvSpPr>
          <p:cNvPr id="26" name="Oval 25"/>
          <p:cNvSpPr/>
          <p:nvPr/>
        </p:nvSpPr>
        <p:spPr>
          <a:xfrm>
            <a:off x="5226173" y="1207551"/>
            <a:ext cx="914400" cy="9144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292080" y="1156920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X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37560" y="1300936"/>
            <a:ext cx="64807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937205" y="1156920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</a:t>
            </a:r>
            <a:endParaRPr lang="en-US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464674" y="1207551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283968" y="1280954"/>
            <a:ext cx="1156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Geo</a:t>
            </a:r>
            <a:endParaRPr lang="en-US" sz="40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247052" y="2578174"/>
            <a:ext cx="811387" cy="914400"/>
          </a:xfrm>
          <a:custGeom>
            <a:avLst/>
            <a:gdLst/>
            <a:ahLst/>
            <a:cxnLst/>
            <a:rect l="l" t="t" r="r" b="b"/>
            <a:pathLst>
              <a:path w="811387" h="914400">
                <a:moveTo>
                  <a:pt x="457200" y="0"/>
                </a:moveTo>
                <a:cubicBezTo>
                  <a:pt x="600940" y="0"/>
                  <a:pt x="729187" y="66332"/>
                  <a:pt x="811387" y="171359"/>
                </a:cubicBezTo>
                <a:lnTo>
                  <a:pt x="811387" y="743041"/>
                </a:lnTo>
                <a:cubicBezTo>
                  <a:pt x="729187" y="848068"/>
                  <a:pt x="600940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12958" y="2527543"/>
            <a:ext cx="782587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X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05525" y="2671559"/>
            <a:ext cx="430530" cy="688112"/>
            <a:chOff x="6105525" y="2671559"/>
            <a:chExt cx="430530" cy="68811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" name="Rectangle 1"/>
            <p:cNvSpPr/>
            <p:nvPr/>
          </p:nvSpPr>
          <p:spPr>
            <a:xfrm>
              <a:off x="6105525" y="2671559"/>
              <a:ext cx="171450" cy="6881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107430" y="3228226"/>
              <a:ext cx="428625" cy="1314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5430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MPI fuer Informatik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Wand</dc:creator>
  <cp:lastModifiedBy>Michael Wand</cp:lastModifiedBy>
  <cp:revision>3</cp:revision>
  <dcterms:created xsi:type="dcterms:W3CDTF">2014-02-14T13:10:31Z</dcterms:created>
  <dcterms:modified xsi:type="dcterms:W3CDTF">2014-02-14T13:25:40Z</dcterms:modified>
</cp:coreProperties>
</file>